
<file path=[Content_Types].xml><?xml version="1.0" encoding="utf-8"?>
<Types xmlns="http://schemas.openxmlformats.org/package/2006/content-types">
  <Default ContentType="image/jpeg" Extension="jpg"/>
  <Default ContentType="image/vnd.ms-photo" Extension="wdp"/>
  <Default ContentType="image/png" Extension="tmp"/>
  <Default ContentType="application/xml" Extension="xml"/>
  <Default ContentType="image/png" Extension="png"/>
  <Default ContentType="image/jpeg" Extension="jpeg"/>
  <Default ContentType="application/vnd.openxmlformats-package.relationships+xml" Extension="rels"/>
  <Default ContentType="image/x-emf" Extension="emf"/>
  <Override ContentType="application/vnd.openxmlformats-officedocument.presentationml.notesSlide+xml" PartName="/ppt/notesSlides/notesSlide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image/jpg" PartName="/ppt/media/image21.jpg"/>
  <Override ContentType="image/jpg" PartName="/ppt/media/image20.jpg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29604-9EE5-400E-8B0D-436A96B38DC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7B020-FC32-4BC5-AE85-F0C1054A7B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10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7B020-FC32-4BC5-AE85-F0C1054A7BF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26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3093" y="4864100"/>
            <a:ext cx="1505843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1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10526713" y="4818063"/>
            <a:ext cx="1665287" cy="1793875"/>
          </a:xfrm>
        </p:spPr>
        <p:txBody>
          <a:bodyPr/>
          <a:lstStyle/>
          <a:p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1325" y="4929187"/>
            <a:ext cx="15049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29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4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5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0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FAD83-DE3B-4EFB-ADBB-DB7C700F66BC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72D6-3EC1-490D-8330-D527D8CB4383}" type="slidenum">
              <a:rPr lang="en-US" smtClean="0"/>
              <a:t>‹Nº›</a:t>
            </a:fld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" y="94830"/>
            <a:ext cx="1344409" cy="1283850"/>
          </a:xfrm>
          <a:prstGeom prst="rect">
            <a:avLst/>
          </a:prstGeom>
        </p:spPr>
      </p:pic>
      <p:sp>
        <p:nvSpPr>
          <p:cNvPr id="12" name="Rectángulo 11"/>
          <p:cNvSpPr/>
          <p:nvPr userDrawn="1"/>
        </p:nvSpPr>
        <p:spPr>
          <a:xfrm>
            <a:off x="0" y="6638925"/>
            <a:ext cx="12192000" cy="219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0" y="6609962"/>
            <a:ext cx="688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 Intercultural de Fortalecimiento Democrático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10961221" y="6613410"/>
            <a:ext cx="123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Cochabamba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5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0 Imagen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292"/>
          <a:stretch/>
        </p:blipFill>
        <p:spPr>
          <a:xfrm>
            <a:off x="2949551" y="-152685"/>
            <a:ext cx="6581906" cy="66761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/>
          <p:cNvSpPr txBox="1"/>
          <p:nvPr/>
        </p:nvSpPr>
        <p:spPr>
          <a:xfrm>
            <a:off x="500418" y="5674194"/>
            <a:ext cx="827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 Rounded MT Bold" panose="020F0704030504030204" pitchFamily="34" charset="0"/>
              </a:rPr>
              <a:t>UNIDAD DE GEOGRAFÍA Y LOGÍSTICA ELECTORAL </a:t>
            </a:r>
            <a:br>
              <a:rPr lang="es-MX" b="1" dirty="0">
                <a:latin typeface="Arial Rounded MT Bold" panose="020F0704030504030204" pitchFamily="34" charset="0"/>
              </a:rPr>
            </a:br>
            <a:r>
              <a:rPr lang="es-MX" b="1" dirty="0">
                <a:latin typeface="Arial Rounded MT Bold" panose="020F0704030504030204" pitchFamily="34" charset="0"/>
              </a:rPr>
              <a:t>TED COCHABAMBA</a:t>
            </a:r>
            <a:endParaRPr lang="es-ES" dirty="0"/>
          </a:p>
        </p:txBody>
      </p:sp>
      <p:sp>
        <p:nvSpPr>
          <p:cNvPr id="10" name="Título 9"/>
          <p:cNvSpPr>
            <a:spLocks noGrp="1"/>
          </p:cNvSpPr>
          <p:nvPr>
            <p:ph type="ctrTitle"/>
          </p:nvPr>
        </p:nvSpPr>
        <p:spPr>
          <a:xfrm>
            <a:off x="1896862" y="2050289"/>
            <a:ext cx="9521952" cy="221994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GEOGRAFÍA 	Y LOGÍSTICA ELECTORAL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8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3360370" y="232605"/>
            <a:ext cx="6075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latin typeface="Arial Rounded MT Bold" panose="020F0704030504030204" pitchFamily="34" charset="0"/>
              </a:rPr>
              <a:t>CUADRO ESTADISTICO</a:t>
            </a:r>
            <a:endParaRPr lang="es-ES" b="1" dirty="0">
              <a:latin typeface="Arial Rounded MT Bold" panose="020F070403050403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0" y="4834680"/>
            <a:ext cx="10115551" cy="1669200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1010263" y="4434570"/>
            <a:ext cx="952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rial Rounded MT Bold" panose="020F0704030504030204" pitchFamily="34" charset="0"/>
              </a:rPr>
              <a:t>CUADRO </a:t>
            </a:r>
            <a:r>
              <a:rPr lang="es-ES" sz="2000" b="1" dirty="0" err="1">
                <a:latin typeface="Arial Rounded MT Bold" panose="020F0704030504030204" pitchFamily="34" charset="0"/>
              </a:rPr>
              <a:t>Ejm</a:t>
            </a:r>
            <a:r>
              <a:rPr lang="es-ES" sz="2000" b="1" dirty="0">
                <a:latin typeface="Arial Rounded MT Bold" panose="020F0704030504030204" pitchFamily="34" charset="0"/>
              </a:rPr>
              <a:t>. DE PUBLICACIÓN DE ASIENTO Y RECINTOS ELECTORALES </a:t>
            </a:r>
            <a:endParaRPr lang="es-ES" sz="1050" b="1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52" y="368339"/>
            <a:ext cx="7989888" cy="3998501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661889" y="3217333"/>
            <a:ext cx="8345214" cy="359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43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 Imagen" descr="C:\Users\Darwyn.Huiza\AppData\Local\Microsoft\Windows\Temporary Internet Files\Content.Word\DSC041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57" y="1363009"/>
            <a:ext cx="3483674" cy="4439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49" y="1454154"/>
            <a:ext cx="4416551" cy="4509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uadroTexto 5"/>
          <p:cNvSpPr txBox="1"/>
          <p:nvPr/>
        </p:nvSpPr>
        <p:spPr>
          <a:xfrm>
            <a:off x="2054392" y="311676"/>
            <a:ext cx="94798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atin typeface="Arial Rounded MT Bold" panose="020F0704030504030204" pitchFamily="34" charset="0"/>
              </a:rPr>
              <a:t>TRABAJO DE RELEVAMIENTO DE INFORMACION DE </a:t>
            </a:r>
          </a:p>
          <a:p>
            <a:pPr algn="ctr"/>
            <a:r>
              <a:rPr lang="es-ES" sz="2800" b="1" dirty="0">
                <a:latin typeface="Arial Rounded MT Bold" panose="020F0704030504030204" pitchFamily="34" charset="0"/>
              </a:rPr>
              <a:t>CAMPO (IN SITU)</a:t>
            </a:r>
            <a:endParaRPr lang="es-E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5961224" y="3098365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9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79715" y="508250"/>
            <a:ext cx="9197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MX" sz="3200" b="1" dirty="0">
                <a:latin typeface="Arial Rounded MT Bold" panose="020F0704030504030204" pitchFamily="34" charset="0"/>
                <a:cs typeface="Arial" charset="0"/>
              </a:rPr>
              <a:t>LOGÍSTICA PARA EL PROCESO ELECTORAL </a:t>
            </a:r>
            <a:endParaRPr lang="es-BO" sz="3200" b="1" dirty="0">
              <a:latin typeface="Arial Rounded MT Bold" panose="020F0704030504030204" pitchFamily="34" charset="0"/>
              <a:cs typeface="Arial" charset="0"/>
            </a:endParaRPr>
          </a:p>
        </p:txBody>
      </p:sp>
      <p:pic>
        <p:nvPicPr>
          <p:cNvPr id="6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242" y="1184221"/>
            <a:ext cx="4283994" cy="4226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lamada de flecha hacia arriba 7"/>
          <p:cNvSpPr/>
          <p:nvPr/>
        </p:nvSpPr>
        <p:spPr>
          <a:xfrm rot="10800000" flipV="1">
            <a:off x="6367907" y="5339020"/>
            <a:ext cx="2921598" cy="1272829"/>
          </a:xfrm>
          <a:prstGeom prst="up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Vehículo 4x4 Alquilado Coordinando con el Custodio de Seguridad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0" name="object 68"/>
          <p:cNvSpPr/>
          <p:nvPr/>
        </p:nvSpPr>
        <p:spPr>
          <a:xfrm>
            <a:off x="706841" y="3441266"/>
            <a:ext cx="2440354" cy="2476933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69"/>
          <p:cNvSpPr/>
          <p:nvPr/>
        </p:nvSpPr>
        <p:spPr>
          <a:xfrm>
            <a:off x="1086351" y="1971309"/>
            <a:ext cx="2329133" cy="1303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" name="Imagen 21"/>
          <p:cNvPicPr/>
          <p:nvPr/>
        </p:nvPicPr>
        <p:blipFill>
          <a:blip r:embed="rId5"/>
          <a:srcRect r="64752"/>
          <a:stretch>
            <a:fillRect/>
          </a:stretch>
        </p:blipFill>
        <p:spPr bwMode="auto">
          <a:xfrm>
            <a:off x="3178164" y="4854113"/>
            <a:ext cx="943610" cy="1725295"/>
          </a:xfrm>
          <a:prstGeom prst="rect">
            <a:avLst/>
          </a:prstGeom>
        </p:spPr>
      </p:pic>
      <p:pic>
        <p:nvPicPr>
          <p:cNvPr id="23" name="Imagen 22"/>
          <p:cNvPicPr/>
          <p:nvPr/>
        </p:nvPicPr>
        <p:blipFill>
          <a:blip r:embed="rId6"/>
          <a:srcRect l="34755" r="34501"/>
          <a:stretch/>
        </p:blipFill>
        <p:spPr>
          <a:xfrm>
            <a:off x="6518474" y="3651846"/>
            <a:ext cx="832485" cy="1820545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" name="object 17"/>
          <p:cNvSpPr/>
          <p:nvPr/>
        </p:nvSpPr>
        <p:spPr>
          <a:xfrm>
            <a:off x="4218808" y="3367939"/>
            <a:ext cx="1916816" cy="1674250"/>
          </a:xfrm>
          <a:prstGeom prst="rect">
            <a:avLst/>
          </a:prstGeom>
          <a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174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25" name="Imagen 24"/>
          <p:cNvPicPr/>
          <p:nvPr/>
        </p:nvPicPr>
        <p:blipFill>
          <a:blip r:embed="rId9"/>
          <a:stretch>
            <a:fillRect/>
          </a:stretch>
        </p:blipFill>
        <p:spPr bwMode="auto">
          <a:xfrm>
            <a:off x="4001276" y="1555104"/>
            <a:ext cx="2996174" cy="18128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320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Rectángulo redondeado"/>
          <p:cNvSpPr/>
          <p:nvPr/>
        </p:nvSpPr>
        <p:spPr>
          <a:xfrm>
            <a:off x="1465184" y="2208649"/>
            <a:ext cx="4848225" cy="4300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s-ES" sz="2400" b="1" dirty="0"/>
              <a:t>Notaria o Notario electoral.-</a:t>
            </a:r>
            <a:r>
              <a:rPr lang="es-ES" sz="2400" dirty="0"/>
              <a:t> Es la autoridad electoral designada </a:t>
            </a:r>
            <a:r>
              <a:rPr lang="es-ES" sz="2400" b="1" i="1" dirty="0">
                <a:solidFill>
                  <a:srgbClr val="FFC000"/>
                </a:solidFill>
              </a:rPr>
              <a:t>para cumplir funciones de apoyo logístico y operativo que da fe de los actos electorales en procesos electorales</a:t>
            </a:r>
            <a:r>
              <a:rPr lang="es-ES" sz="2400" dirty="0"/>
              <a:t>, referendos y revocatorias de mandato en los recintos que le son </a:t>
            </a:r>
            <a:r>
              <a:rPr lang="es-ES" sz="2400" dirty="0" smtClean="0"/>
              <a:t>asignados (Artículo 66, Ley N°018 del 16 de Junio 2010).</a:t>
            </a:r>
            <a:endParaRPr lang="es-BO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246034" y="250217"/>
            <a:ext cx="86371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s-MX" sz="2800" b="1" dirty="0">
                <a:latin typeface="Arial Rounded MT Bold" panose="020F0704030504030204" pitchFamily="34" charset="0"/>
                <a:cs typeface="Arial" charset="0"/>
              </a:rPr>
              <a:t>INSPECCIÓN A RECINTOS ELECTORALES </a:t>
            </a:r>
          </a:p>
          <a:p>
            <a:pPr algn="ctr">
              <a:defRPr/>
            </a:pPr>
            <a:r>
              <a:rPr lang="es-MX" sz="2800" b="1" dirty="0">
                <a:latin typeface="Arial Rounded MT Bold" panose="020F0704030504030204" pitchFamily="34" charset="0"/>
                <a:cs typeface="Arial" charset="0"/>
              </a:rPr>
              <a:t>CON APOYO DE  NOTARIAS/OS ELECTORALES</a:t>
            </a:r>
            <a:endParaRPr lang="es-BO" sz="2800" b="1" dirty="0">
              <a:latin typeface="Arial Rounded MT Bold" panose="020F0704030504030204" pitchFamily="34" charset="0"/>
              <a:cs typeface="Arial" charset="0"/>
            </a:endParaRPr>
          </a:p>
        </p:txBody>
      </p:sp>
      <p:pic>
        <p:nvPicPr>
          <p:cNvPr id="1026" name="Picture 2" descr="TEDSCinfo... - Tribunal Electoral Departamental de Santa Cruz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409" y="2208649"/>
            <a:ext cx="5978155" cy="40660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sp>
        <p:nvSpPr>
          <p:cNvPr id="6" name="1 Rectángulo"/>
          <p:cNvSpPr/>
          <p:nvPr/>
        </p:nvSpPr>
        <p:spPr>
          <a:xfrm>
            <a:off x="1625599" y="0"/>
            <a:ext cx="10566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MX" sz="2000" b="1" dirty="0">
                <a:latin typeface="Arial Rounded MT Bold" panose="020F0704030504030204" pitchFamily="34" charset="0"/>
                <a:cs typeface="Arial" charset="0"/>
              </a:rPr>
              <a:t>FORMULARIO DE </a:t>
            </a:r>
            <a:r>
              <a:rPr lang="es-MX" sz="2000" b="1" dirty="0" smtClean="0">
                <a:latin typeface="Arial Rounded MT Bold" panose="020F0704030504030204" pitchFamily="34" charset="0"/>
                <a:cs typeface="Arial" charset="0"/>
              </a:rPr>
              <a:t>INSPECCIÓN Y DE REQUERIMIENTO A RECINTOS ELECTORALES </a:t>
            </a:r>
            <a:endParaRPr lang="es-BO" sz="2000" b="1" dirty="0">
              <a:latin typeface="Arial Rounded MT Bold" panose="020F0704030504030204" pitchFamily="34" charset="0"/>
              <a:cs typeface="Arial" charset="0"/>
            </a:endParaRP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34" y="400110"/>
            <a:ext cx="4351773" cy="6362700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9"/>
          <a:stretch/>
        </p:blipFill>
        <p:spPr>
          <a:xfrm>
            <a:off x="7380734" y="385527"/>
            <a:ext cx="4620766" cy="63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3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30" y="1018903"/>
            <a:ext cx="3075813" cy="41148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260" y="1018903"/>
            <a:ext cx="2963402" cy="4184857"/>
          </a:xfrm>
          <a:prstGeom prst="rect">
            <a:avLst/>
          </a:prstGeom>
        </p:spPr>
      </p:pic>
      <p:sp>
        <p:nvSpPr>
          <p:cNvPr id="4" name="1 Rectángulo"/>
          <p:cNvSpPr/>
          <p:nvPr/>
        </p:nvSpPr>
        <p:spPr>
          <a:xfrm>
            <a:off x="1785029" y="235132"/>
            <a:ext cx="105664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MX" sz="2000" b="1" dirty="0" smtClean="0">
                <a:latin typeface="Arial Rounded MT Bold" panose="020F0704030504030204" pitchFamily="34" charset="0"/>
                <a:cs typeface="Arial" charset="0"/>
              </a:rPr>
              <a:t>EJM. DEL LLENADO DEL FORMULARIO DE INSPECCIÓN, DE REQUERIMIENTO Y DEL CROQUIS DEL RECINTO</a:t>
            </a:r>
            <a:endParaRPr lang="es-BO" sz="2000" b="1" dirty="0">
              <a:latin typeface="Arial Rounded MT Bold" panose="020F07040305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0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30" y="1"/>
            <a:ext cx="4856322" cy="6858000"/>
          </a:xfrm>
          <a:prstGeom prst="rect">
            <a:avLst/>
          </a:prstGeom>
        </p:spPr>
      </p:pic>
      <p:sp>
        <p:nvSpPr>
          <p:cNvPr id="2" name="Flecha derecha 1"/>
          <p:cNvSpPr/>
          <p:nvPr/>
        </p:nvSpPr>
        <p:spPr>
          <a:xfrm>
            <a:off x="2793930" y="3836719"/>
            <a:ext cx="1244600" cy="592667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1 Rectángulo"/>
          <p:cNvSpPr/>
          <p:nvPr/>
        </p:nvSpPr>
        <p:spPr>
          <a:xfrm>
            <a:off x="0" y="3471334"/>
            <a:ext cx="279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s-MX" sz="2000" b="1" dirty="0" smtClean="0">
                <a:latin typeface="Arial Rounded MT Bold" panose="020F0704030504030204" pitchFamily="34" charset="0"/>
                <a:cs typeface="Arial" charset="0"/>
              </a:rPr>
              <a:t>LLENADO DEL FORMULARIO DE INSPECCIÓN Y DE REQUERIMIENTO</a:t>
            </a:r>
            <a:endParaRPr lang="es-BO" sz="2000" b="1" dirty="0">
              <a:latin typeface="Arial Rounded MT Bold" panose="020F07040305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8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086" y="17206"/>
            <a:ext cx="5113494" cy="6840794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2282114" y="2826346"/>
            <a:ext cx="1333153" cy="59266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1 Rectángulo"/>
          <p:cNvSpPr/>
          <p:nvPr/>
        </p:nvSpPr>
        <p:spPr>
          <a:xfrm>
            <a:off x="0" y="2118460"/>
            <a:ext cx="361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s-MX" sz="2000" b="1" dirty="0" smtClean="0">
                <a:latin typeface="Arial Rounded MT Bold" panose="020F0704030504030204" pitchFamily="34" charset="0"/>
                <a:cs typeface="Arial" charset="0"/>
              </a:rPr>
              <a:t>LLENADO DE CROQUIS DEL RECINTO ELECTORAL</a:t>
            </a:r>
            <a:endParaRPr lang="es-BO" sz="2000" b="1" dirty="0">
              <a:latin typeface="Arial Rounded MT Bold" panose="020F07040305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1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ud\Desktop\20171020_1732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1" b="12827"/>
          <a:stretch>
            <a:fillRect/>
          </a:stretch>
        </p:blipFill>
        <p:spPr bwMode="auto">
          <a:xfrm>
            <a:off x="3750145" y="148166"/>
            <a:ext cx="5256213" cy="65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echa derecha 4"/>
          <p:cNvSpPr/>
          <p:nvPr/>
        </p:nvSpPr>
        <p:spPr>
          <a:xfrm>
            <a:off x="2489200" y="5723467"/>
            <a:ext cx="1109133" cy="558800"/>
          </a:xfrm>
          <a:prstGeom prst="rightArrow">
            <a:avLst/>
          </a:prstGeom>
          <a:solidFill>
            <a:schemeClr val="accent1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BO">
              <a:solidFill>
                <a:srgbClr val="008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2030" y="5007836"/>
            <a:ext cx="219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FIRMA DE NOTAS/OS</a:t>
            </a:r>
          </a:p>
          <a:p>
            <a:r>
              <a:rPr lang="es-ES" b="1" dirty="0"/>
              <a:t>ELECTORALES</a:t>
            </a:r>
          </a:p>
        </p:txBody>
      </p:sp>
      <p:sp>
        <p:nvSpPr>
          <p:cNvPr id="7" name="1 Rectángulo"/>
          <p:cNvSpPr/>
          <p:nvPr/>
        </p:nvSpPr>
        <p:spPr>
          <a:xfrm>
            <a:off x="16639" y="2240820"/>
            <a:ext cx="3657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MX" sz="2000" b="1" dirty="0" smtClean="0">
                <a:latin typeface="Arial Rounded MT Bold" panose="020F0704030504030204" pitchFamily="34" charset="0"/>
                <a:cs typeface="Arial" charset="0"/>
              </a:rPr>
              <a:t>DISTRIBUCIÓN DE MESAS EN EL RECINTO POR NOTARIA (O) ELECTORAL</a:t>
            </a:r>
            <a:endParaRPr lang="es-BO" sz="2000" b="1" dirty="0">
              <a:latin typeface="Arial Rounded MT Bold" panose="020F07040305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CuadroTexto"/>
          <p:cNvSpPr txBox="1">
            <a:spLocks noChangeArrowheads="1"/>
          </p:cNvSpPr>
          <p:nvPr/>
        </p:nvSpPr>
        <p:spPr bwMode="auto">
          <a:xfrm>
            <a:off x="1532467" y="68009"/>
            <a:ext cx="448720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US" sz="2000" b="1" dirty="0">
                <a:latin typeface="Arial Rounded MT Bold" panose="020F0704030504030204" pitchFamily="34" charset="0"/>
              </a:rPr>
              <a:t>INSPECCIÓN A   </a:t>
            </a:r>
          </a:p>
          <a:p>
            <a:pPr algn="ctr" eaLnBrk="1" hangingPunct="1"/>
            <a:r>
              <a:rPr lang="es-US" sz="2000" b="1" dirty="0">
                <a:latin typeface="Arial Rounded MT Bold" panose="020F0704030504030204" pitchFamily="34" charset="0"/>
              </a:rPr>
              <a:t>RECINTO ELECTORAL PARA  REUBICAR LAS MESAS SUFRAGIO</a:t>
            </a:r>
          </a:p>
        </p:txBody>
      </p:sp>
      <p:sp>
        <p:nvSpPr>
          <p:cNvPr id="5" name="6 CuadroTexto"/>
          <p:cNvSpPr txBox="1"/>
          <p:nvPr/>
        </p:nvSpPr>
        <p:spPr>
          <a:xfrm>
            <a:off x="1400843" y="2093468"/>
            <a:ext cx="4448684" cy="4708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s-US" sz="2000" b="1" dirty="0">
                <a:latin typeface="Arial Rounded MT Bold" panose="020F0704030504030204" pitchFamily="34" charset="0"/>
                <a:cs typeface="Arial" charset="0"/>
              </a:rPr>
              <a:t>Bloques existentes</a:t>
            </a:r>
          </a:p>
          <a:p>
            <a:pPr eaLnBrk="1" hangingPunct="1">
              <a:spcBef>
                <a:spcPts val="0"/>
              </a:spcBef>
              <a:defRPr/>
            </a:pPr>
            <a:endParaRPr lang="es-US" sz="2000" b="1" dirty="0">
              <a:latin typeface="Arial Rounded MT Bold" panose="020F0704030504030204" pitchFamily="34" charset="0"/>
              <a:cs typeface="Arial" charset="0"/>
            </a:endParaRPr>
          </a:p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s-US" sz="2000" b="1" dirty="0">
                <a:latin typeface="Arial Rounded MT Bold" panose="020F0704030504030204" pitchFamily="34" charset="0"/>
                <a:cs typeface="Arial" charset="0"/>
              </a:rPr>
              <a:t>Ambientes disponibles</a:t>
            </a:r>
          </a:p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endParaRPr lang="es-US" sz="2000" b="1" dirty="0">
              <a:latin typeface="Arial Rounded MT Bold" panose="020F0704030504030204" pitchFamily="34" charset="0"/>
              <a:cs typeface="Arial" charset="0"/>
            </a:endParaRPr>
          </a:p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s-US" sz="2000" b="1" dirty="0">
                <a:latin typeface="Arial Rounded MT Bold" panose="020F0704030504030204" pitchFamily="34" charset="0"/>
                <a:cs typeface="Arial" charset="0"/>
              </a:rPr>
              <a:t>Espacios libres (tinglados, pasillos, canchas, parques y otros)</a:t>
            </a:r>
          </a:p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endParaRPr lang="es-US" sz="2000" b="1" dirty="0">
              <a:latin typeface="Arial Rounded MT Bold" panose="020F0704030504030204" pitchFamily="34" charset="0"/>
              <a:cs typeface="Arial" charset="0"/>
            </a:endParaRPr>
          </a:p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s-US" sz="2000" b="1" dirty="0">
                <a:latin typeface="Arial Rounded MT Bold" panose="020F0704030504030204" pitchFamily="34" charset="0"/>
                <a:cs typeface="Arial" charset="0"/>
              </a:rPr>
              <a:t>Ventanas protegidas </a:t>
            </a:r>
          </a:p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endParaRPr lang="es-US" sz="2000" b="1" dirty="0">
              <a:latin typeface="Arial Rounded MT Bold" panose="020F0704030504030204" pitchFamily="34" charset="0"/>
              <a:cs typeface="Arial" charset="0"/>
            </a:endParaRPr>
          </a:p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s-US" sz="2000" b="1" dirty="0">
                <a:latin typeface="Arial Rounded MT Bold" panose="020F0704030504030204" pitchFamily="34" charset="0"/>
                <a:cs typeface="Arial" charset="0"/>
              </a:rPr>
              <a:t>Energía eléctrica en el bloque para el escrutinio </a:t>
            </a:r>
          </a:p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endParaRPr lang="es-US" sz="2000" b="1" dirty="0">
              <a:latin typeface="Arial Rounded MT Bold" panose="020F0704030504030204" pitchFamily="34" charset="0"/>
              <a:cs typeface="Arial" charset="0"/>
            </a:endParaRPr>
          </a:p>
          <a:p>
            <a:pPr marL="342900" indent="-34290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s-US" sz="2000" b="1" dirty="0">
                <a:latin typeface="Arial Rounded MT Bold" panose="020F0704030504030204" pitchFamily="34" charset="0"/>
                <a:cs typeface="Arial" charset="0"/>
              </a:rPr>
              <a:t>Secuencia lógica de las mesas electorales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3189" r="24014"/>
          <a:stretch>
            <a:fillRect/>
          </a:stretch>
        </p:blipFill>
        <p:spPr bwMode="auto">
          <a:xfrm>
            <a:off x="6019674" y="68009"/>
            <a:ext cx="5661533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eñal de prohibido 7"/>
          <p:cNvSpPr/>
          <p:nvPr/>
        </p:nvSpPr>
        <p:spPr>
          <a:xfrm>
            <a:off x="7977570" y="1031621"/>
            <a:ext cx="276225" cy="285750"/>
          </a:xfrm>
          <a:prstGeom prst="noSmoking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Señal de prohibido 8"/>
          <p:cNvSpPr/>
          <p:nvPr/>
        </p:nvSpPr>
        <p:spPr>
          <a:xfrm>
            <a:off x="8996427" y="1031621"/>
            <a:ext cx="276225" cy="285750"/>
          </a:xfrm>
          <a:prstGeom prst="noSmoking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Señal de prohibido 9"/>
          <p:cNvSpPr/>
          <p:nvPr/>
        </p:nvSpPr>
        <p:spPr>
          <a:xfrm>
            <a:off x="9785414" y="1017334"/>
            <a:ext cx="276225" cy="285750"/>
          </a:xfrm>
          <a:prstGeom prst="noSmoking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Señal de prohibido 10"/>
          <p:cNvSpPr/>
          <p:nvPr/>
        </p:nvSpPr>
        <p:spPr>
          <a:xfrm>
            <a:off x="9788589" y="3236659"/>
            <a:ext cx="214313" cy="287337"/>
          </a:xfrm>
          <a:prstGeom prst="noSmoking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Multiplicar 11"/>
          <p:cNvSpPr/>
          <p:nvPr/>
        </p:nvSpPr>
        <p:spPr>
          <a:xfrm>
            <a:off x="7289483" y="2093468"/>
            <a:ext cx="283464" cy="3383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ultiplicar 12"/>
          <p:cNvSpPr/>
          <p:nvPr/>
        </p:nvSpPr>
        <p:spPr>
          <a:xfrm>
            <a:off x="7639242" y="2093468"/>
            <a:ext cx="283464" cy="3383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ultiplicar 13"/>
          <p:cNvSpPr/>
          <p:nvPr/>
        </p:nvSpPr>
        <p:spPr>
          <a:xfrm>
            <a:off x="8000432" y="2093468"/>
            <a:ext cx="283464" cy="3383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ultiplicar 14"/>
          <p:cNvSpPr/>
          <p:nvPr/>
        </p:nvSpPr>
        <p:spPr>
          <a:xfrm>
            <a:off x="7639242" y="2804859"/>
            <a:ext cx="283464" cy="3383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ultiplicar 15"/>
          <p:cNvSpPr/>
          <p:nvPr/>
        </p:nvSpPr>
        <p:spPr>
          <a:xfrm>
            <a:off x="7289483" y="2786571"/>
            <a:ext cx="283464" cy="3383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ultiplicar 16"/>
          <p:cNvSpPr/>
          <p:nvPr/>
        </p:nvSpPr>
        <p:spPr>
          <a:xfrm>
            <a:off x="8000432" y="2786571"/>
            <a:ext cx="283464" cy="3383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674" y="97562"/>
            <a:ext cx="5661533" cy="5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47" y="5270061"/>
            <a:ext cx="2992937" cy="1526612"/>
          </a:xfrm>
          <a:prstGeom prst="rect">
            <a:avLst/>
          </a:prstGeom>
        </p:spPr>
      </p:pic>
      <p:pic>
        <p:nvPicPr>
          <p:cNvPr id="9218" name="Picture 6" descr="Resultado de imagen para dibujos para presentaciones en power 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65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7 Título"/>
          <p:cNvSpPr>
            <a:spLocks noGrp="1"/>
          </p:cNvSpPr>
          <p:nvPr>
            <p:ph type="title"/>
          </p:nvPr>
        </p:nvSpPr>
        <p:spPr>
          <a:xfrm>
            <a:off x="6200735" y="336407"/>
            <a:ext cx="3444875" cy="1330325"/>
          </a:xfrm>
        </p:spPr>
        <p:txBody>
          <a:bodyPr>
            <a:noAutofit/>
          </a:bodyPr>
          <a:lstStyle/>
          <a:p>
            <a:pPr marL="320040" indent="-320040">
              <a:buClr>
                <a:schemeClr val="accent6">
                  <a:lumMod val="75000"/>
                </a:schemeClr>
              </a:buClr>
              <a:defRPr/>
            </a:pPr>
            <a:r>
              <a:rPr lang="es-ES" sz="4000" dirty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  <a:cs typeface="Arial" charset="0"/>
              </a:rPr>
              <a:t>OBJETIVO</a:t>
            </a:r>
            <a:endParaRPr lang="es-BO" sz="4000" dirty="0">
              <a:solidFill>
                <a:schemeClr val="tx2"/>
              </a:solidFill>
              <a:latin typeface="Arial Rounded MT Bold" panose="020F0704030504030204" pitchFamily="34" charset="0"/>
              <a:ea typeface="Batang" pitchFamily="18" charset="-127"/>
              <a:cs typeface="Arial" charset="0"/>
            </a:endParaRPr>
          </a:p>
        </p:txBody>
      </p:sp>
      <p:sp>
        <p:nvSpPr>
          <p:cNvPr id="5" name="6 Rectángulo"/>
          <p:cNvSpPr>
            <a:spLocks noChangeArrowheads="1"/>
          </p:cNvSpPr>
          <p:nvPr/>
        </p:nvSpPr>
        <p:spPr bwMode="auto">
          <a:xfrm>
            <a:off x="3986173" y="2593967"/>
            <a:ext cx="531653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s-ES" sz="2800" b="1" dirty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</a:rPr>
              <a:t>Garantizar la habilitación y publicación de los asientos y  recintos electorales para el </a:t>
            </a:r>
            <a:r>
              <a:rPr lang="es-ES" sz="2800" b="1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</a:rPr>
              <a:t>proceso de </a:t>
            </a:r>
            <a:r>
              <a:rPr lang="es-ES" sz="2800" b="1" dirty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</a:rPr>
              <a:t>las </a:t>
            </a:r>
            <a:r>
              <a:rPr lang="es-ES" sz="2800" b="1" dirty="0" smtClean="0">
                <a:solidFill>
                  <a:schemeClr val="tx2"/>
                </a:solidFill>
                <a:latin typeface="Arial Rounded MT Bold" panose="020F0704030504030204" pitchFamily="34" charset="0"/>
                <a:ea typeface="Batang" pitchFamily="18" charset="-127"/>
              </a:rPr>
              <a:t>Elecciones Judiciales 2024</a:t>
            </a:r>
            <a:endParaRPr lang="es-BO" sz="2800" b="1" dirty="0">
              <a:solidFill>
                <a:schemeClr val="tx2"/>
              </a:solidFill>
              <a:latin typeface="Arial Rounded MT Bold" panose="020F0704030504030204" pitchFamily="34" charset="0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7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5" r="21925"/>
          <a:stretch>
            <a:fillRect/>
          </a:stretch>
        </p:blipFill>
        <p:spPr bwMode="auto">
          <a:xfrm>
            <a:off x="2222523" y="-56246"/>
            <a:ext cx="1846263" cy="26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1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93" y="4829065"/>
            <a:ext cx="2403475" cy="1800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1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43" y="4270375"/>
            <a:ext cx="2278062" cy="17160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 bwMode="auto">
          <a:xfrm>
            <a:off x="1929630" y="2970213"/>
            <a:ext cx="12160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sz="2000" b="1">
                <a:solidFill>
                  <a:schemeClr val="tx2"/>
                </a:solidFill>
                <a:latin typeface="Calibri" panose="020F0502020204030204" pitchFamily="34" charset="0"/>
              </a:rPr>
              <a:t>SOCKETS</a:t>
            </a:r>
          </a:p>
        </p:txBody>
      </p:sp>
      <p:sp>
        <p:nvSpPr>
          <p:cNvPr id="8" name="1 Título"/>
          <p:cNvSpPr txBox="1">
            <a:spLocks/>
          </p:cNvSpPr>
          <p:nvPr/>
        </p:nvSpPr>
        <p:spPr bwMode="auto">
          <a:xfrm>
            <a:off x="2208818" y="6315075"/>
            <a:ext cx="1430338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CLAVIJA</a:t>
            </a:r>
          </a:p>
          <a:p>
            <a:pPr algn="ctr" eaLnBrk="1" hangingPunct="1"/>
            <a:r>
              <a:rPr lang="es-ES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(ENCHUFE)</a:t>
            </a:r>
          </a:p>
        </p:txBody>
      </p:sp>
      <p:sp>
        <p:nvSpPr>
          <p:cNvPr id="9" name="1 Título"/>
          <p:cNvSpPr txBox="1">
            <a:spLocks/>
          </p:cNvSpPr>
          <p:nvPr/>
        </p:nvSpPr>
        <p:spPr bwMode="auto">
          <a:xfrm>
            <a:off x="7752368" y="312738"/>
            <a:ext cx="15113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sz="2000" b="1">
                <a:solidFill>
                  <a:schemeClr val="tx2"/>
                </a:solidFill>
                <a:latin typeface="Calibri" panose="020F0502020204030204" pitchFamily="34" charset="0"/>
              </a:rPr>
              <a:t>FOCO </a:t>
            </a:r>
          </a:p>
        </p:txBody>
      </p:sp>
      <p:pic>
        <p:nvPicPr>
          <p:cNvPr id="10" name="Picture 7" descr="C:\Users\jud\Desktop\FOC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18646" r="13733"/>
          <a:stretch>
            <a:fillRect/>
          </a:stretch>
        </p:blipFill>
        <p:spPr bwMode="auto">
          <a:xfrm>
            <a:off x="8857268" y="0"/>
            <a:ext cx="18542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 Elipse"/>
          <p:cNvSpPr/>
          <p:nvPr/>
        </p:nvSpPr>
        <p:spPr>
          <a:xfrm>
            <a:off x="3953693" y="2276475"/>
            <a:ext cx="4564062" cy="156686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2400" b="1" dirty="0"/>
              <a:t>INSTALACIÓN ELECTRICA EN UNA MESA ELECTORAL</a:t>
            </a:r>
            <a:endParaRPr lang="es-BO" sz="2400" dirty="0"/>
          </a:p>
        </p:txBody>
      </p:sp>
      <p:cxnSp>
        <p:nvCxnSpPr>
          <p:cNvPr id="12" name="8202 Conector recto de flecha"/>
          <p:cNvCxnSpPr>
            <a:stCxn id="11" idx="1"/>
            <a:endCxn id="4" idx="3"/>
          </p:cNvCxnSpPr>
          <p:nvPr/>
        </p:nvCxnSpPr>
        <p:spPr>
          <a:xfrm flipH="1" flipV="1">
            <a:off x="4068786" y="1290748"/>
            <a:ext cx="553298" cy="1215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8204 Conector recto de flecha"/>
          <p:cNvCxnSpPr>
            <a:stCxn id="11" idx="7"/>
            <a:endCxn id="10" idx="1"/>
          </p:cNvCxnSpPr>
          <p:nvPr/>
        </p:nvCxnSpPr>
        <p:spPr>
          <a:xfrm flipV="1">
            <a:off x="7849364" y="1445419"/>
            <a:ext cx="1007904" cy="1060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8211 Conector recto de flecha"/>
          <p:cNvCxnSpPr>
            <a:stCxn id="11" idx="5"/>
            <a:endCxn id="5" idx="0"/>
          </p:cNvCxnSpPr>
          <p:nvPr/>
        </p:nvCxnSpPr>
        <p:spPr>
          <a:xfrm flipH="1">
            <a:off x="7655531" y="3613876"/>
            <a:ext cx="193833" cy="1215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8213 Conector recto de flecha"/>
          <p:cNvCxnSpPr>
            <a:stCxn id="11" idx="3"/>
            <a:endCxn id="6" idx="0"/>
          </p:cNvCxnSpPr>
          <p:nvPr/>
        </p:nvCxnSpPr>
        <p:spPr>
          <a:xfrm flipH="1">
            <a:off x="3232174" y="3613876"/>
            <a:ext cx="1389910" cy="656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 Título"/>
          <p:cNvSpPr txBox="1">
            <a:spLocks/>
          </p:cNvSpPr>
          <p:nvPr/>
        </p:nvSpPr>
        <p:spPr bwMode="auto">
          <a:xfrm>
            <a:off x="7954314" y="4221470"/>
            <a:ext cx="1430338" cy="64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s-E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algn="ctr" eaLnBrk="1" hangingPunct="1"/>
            <a:r>
              <a:rPr lang="es-ES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CABLE VI POLAR</a:t>
            </a:r>
          </a:p>
        </p:txBody>
      </p:sp>
    </p:spTree>
    <p:extLst>
      <p:ext uri="{BB962C8B-B14F-4D97-AF65-F5344CB8AC3E}">
        <p14:creationId xmlns:p14="http://schemas.microsoft.com/office/powerpoint/2010/main" val="11960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4584" r="11607" b="12682"/>
          <a:stretch>
            <a:fillRect/>
          </a:stretch>
        </p:blipFill>
        <p:spPr bwMode="auto">
          <a:xfrm>
            <a:off x="3039754" y="2959502"/>
            <a:ext cx="3879797" cy="365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30" y="1486968"/>
            <a:ext cx="4319588" cy="25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21" y="1921790"/>
            <a:ext cx="4198315" cy="493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38" y="1486968"/>
            <a:ext cx="2011192" cy="145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2" descr="C:\Users\jud\Desktop\SILLA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65" y="2176331"/>
            <a:ext cx="1584325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2"/>
          <a:stretch>
            <a:fillRect/>
          </a:stretch>
        </p:blipFill>
        <p:spPr bwMode="auto">
          <a:xfrm>
            <a:off x="7014381" y="3533053"/>
            <a:ext cx="2735263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945693" y="158741"/>
            <a:ext cx="8871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atin typeface="Arial Rounded MT Bold" panose="020F0704030504030204" pitchFamily="34" charset="0"/>
              </a:rPr>
              <a:t>ASPECTOS LOGISTICOS A DETERMINAR EN LAS </a:t>
            </a:r>
          </a:p>
          <a:p>
            <a:r>
              <a:rPr lang="es-ES" sz="2800" b="1" dirty="0">
                <a:latin typeface="Arial Rounded MT Bold" panose="020F0704030504030204" pitchFamily="34" charset="0"/>
              </a:rPr>
              <a:t>INSPECCIONES A RECINTOS ELECTORALES </a:t>
            </a:r>
            <a:endParaRPr lang="es-ES" sz="1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47" y="5270061"/>
            <a:ext cx="2992937" cy="1526612"/>
          </a:xfrm>
          <a:prstGeom prst="rect">
            <a:avLst/>
          </a:prstGeom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813474" y="0"/>
            <a:ext cx="8229600" cy="576262"/>
          </a:xfrm>
        </p:spPr>
        <p:txBody>
          <a:bodyPr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anose="02040502050405020303" pitchFamily="18" charset="0"/>
              <a:buNone/>
              <a:defRPr/>
            </a:pPr>
            <a:r>
              <a:rPr lang="es-ES" sz="3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USO ADECUADO DE MATERIAL</a:t>
            </a:r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1950" y="997703"/>
            <a:ext cx="3868737" cy="2387600"/>
          </a:xfrm>
          <a:prstGeom prst="rect">
            <a:avLst/>
          </a:prstGeom>
        </p:spPr>
      </p:pic>
      <p:pic>
        <p:nvPicPr>
          <p:cNvPr id="6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181" y="1042416"/>
            <a:ext cx="41243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8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06" y="3666640"/>
            <a:ext cx="4124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7" y="3666640"/>
            <a:ext cx="388778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8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47" y="5270061"/>
            <a:ext cx="2992937" cy="1526612"/>
          </a:xfrm>
          <a:prstGeom prst="rect">
            <a:avLst/>
          </a:prstGeom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332674" y="845131"/>
            <a:ext cx="9575586" cy="556756"/>
          </a:xfrm>
        </p:spPr>
        <p:txBody>
          <a:bodyPr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anose="02040502050405020303" pitchFamily="18" charset="0"/>
              <a:buNone/>
              <a:defRPr/>
            </a:pPr>
            <a:r>
              <a:rPr lang="es-ES" sz="3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USO INADECUADO DEL MATERIAL </a:t>
            </a:r>
          </a:p>
        </p:txBody>
      </p:sp>
      <p:pic>
        <p:nvPicPr>
          <p:cNvPr id="5" name="5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/>
        </p:blipFill>
        <p:spPr bwMode="auto">
          <a:xfrm>
            <a:off x="165100" y="1968500"/>
            <a:ext cx="11982159" cy="482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ipse 5"/>
          <p:cNvSpPr/>
          <p:nvPr/>
        </p:nvSpPr>
        <p:spPr>
          <a:xfrm>
            <a:off x="773301" y="3052667"/>
            <a:ext cx="8628611" cy="244951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683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magen relacionada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75" b="92500" l="16375" r="8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6170" r="16915" b="8116"/>
          <a:stretch/>
        </p:blipFill>
        <p:spPr bwMode="auto">
          <a:xfrm>
            <a:off x="1072847" y="187579"/>
            <a:ext cx="4516755" cy="522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16" y="3711784"/>
            <a:ext cx="3027233" cy="2580628"/>
          </a:xfrm>
          <a:prstGeom prst="rect">
            <a:avLst/>
          </a:prstGeom>
        </p:spPr>
      </p:pic>
      <p:sp>
        <p:nvSpPr>
          <p:cNvPr id="10" name="Título 9"/>
          <p:cNvSpPr>
            <a:spLocks noGrp="1"/>
          </p:cNvSpPr>
          <p:nvPr>
            <p:ph type="ctrTitle"/>
          </p:nvPr>
        </p:nvSpPr>
        <p:spPr>
          <a:xfrm>
            <a:off x="3511294" y="2953512"/>
            <a:ext cx="5623561" cy="1097280"/>
          </a:xfrm>
        </p:spPr>
        <p:txBody>
          <a:bodyPr>
            <a:normAutofit fontScale="90000"/>
          </a:bodyPr>
          <a:lstStyle/>
          <a:p>
            <a:r>
              <a:rPr lang="es-US" b="1" dirty="0">
                <a:solidFill>
                  <a:srgbClr val="46474B"/>
                </a:solidFill>
                <a:latin typeface="Arial Rounded MT Bold" panose="020F0704030504030204" pitchFamily="34" charset="0"/>
              </a:rPr>
              <a:t>GRACIAS POR SU ATENCIÓN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4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5192" y="111725"/>
            <a:ext cx="3458361" cy="489773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Arial Rounded MT Bold" panose="020F0704030504030204" pitchFamily="34" charset="0"/>
              </a:rPr>
              <a:t>DEFINICIÓN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78087" y="1467427"/>
            <a:ext cx="2195930" cy="692366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ASIENTO ELECTORAL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308005" y="630207"/>
            <a:ext cx="8361601" cy="18218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indent="0" algn="just">
              <a:buClr>
                <a:schemeClr val="accent6">
                  <a:lumMod val="75000"/>
                </a:schemeClr>
              </a:buClr>
              <a:buNone/>
              <a:defRPr/>
            </a:pPr>
            <a:r>
              <a:rPr lang="es-E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</a:t>
            </a:r>
            <a:r>
              <a:rPr lang="es-BO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 el lugar o punto geográfico determinado, pudiendo ser ciudad capital, ciudad intermedia o localidad, en el que se establecen el servicio y facilitaciones físicas y legales necesarias para el ejercicio del sufragio, compuesto por: notarias/os electorales, recintos electorales y mesas electorales.</a:t>
            </a:r>
            <a:endParaRPr lang="es-ES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323017" y="2632488"/>
            <a:ext cx="8346589" cy="16492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82880" algn="just">
              <a:buClr>
                <a:schemeClr val="accent6">
                  <a:lumMod val="75000"/>
                </a:schemeClr>
              </a:buClr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Es una infraestructura o ambiente ubicado en un asiento electoral, donde se instalan una o varias mesas electorales de sufragio para que las ciudadanas y ciudadanos habilitados en un proceso eleccionario, referendo o revocatoria de mandato concurran a emitir su voto.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308005" y="4449071"/>
            <a:ext cx="8314019" cy="1166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Sitio legal en el que se desarrollan los procedimientos del ejercicio del sufragio electoral, se realiza la recepción y conteo de los votos en los procesos eleccionarios, referendo o revocatoria de mandato.</a:t>
            </a: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10" name="Rectángulo 15"/>
          <p:cNvSpPr/>
          <p:nvPr/>
        </p:nvSpPr>
        <p:spPr>
          <a:xfrm>
            <a:off x="2484383" y="2632489"/>
            <a:ext cx="828268" cy="1649223"/>
          </a:xfrm>
          <a:custGeom>
            <a:avLst/>
            <a:gdLst>
              <a:gd name="connsiteX0" fmla="*/ 0 w 648153"/>
              <a:gd name="connsiteY0" fmla="*/ 0 h 218164"/>
              <a:gd name="connsiteX1" fmla="*/ 648153 w 648153"/>
              <a:gd name="connsiteY1" fmla="*/ 0 h 218164"/>
              <a:gd name="connsiteX2" fmla="*/ 648153 w 648153"/>
              <a:gd name="connsiteY2" fmla="*/ 218164 h 218164"/>
              <a:gd name="connsiteX3" fmla="*/ 0 w 648153"/>
              <a:gd name="connsiteY3" fmla="*/ 218164 h 218164"/>
              <a:gd name="connsiteX4" fmla="*/ 0 w 648153"/>
              <a:gd name="connsiteY4" fmla="*/ 0 h 218164"/>
              <a:gd name="connsiteX0" fmla="*/ 0 w 808173"/>
              <a:gd name="connsiteY0" fmla="*/ 708660 h 926824"/>
              <a:gd name="connsiteX1" fmla="*/ 808173 w 808173"/>
              <a:gd name="connsiteY1" fmla="*/ 0 h 926824"/>
              <a:gd name="connsiteX2" fmla="*/ 648153 w 808173"/>
              <a:gd name="connsiteY2" fmla="*/ 926824 h 926824"/>
              <a:gd name="connsiteX3" fmla="*/ 0 w 808173"/>
              <a:gd name="connsiteY3" fmla="*/ 926824 h 926824"/>
              <a:gd name="connsiteX4" fmla="*/ 0 w 808173"/>
              <a:gd name="connsiteY4" fmla="*/ 708660 h 926824"/>
              <a:gd name="connsiteX0" fmla="*/ 0 w 823413"/>
              <a:gd name="connsiteY0" fmla="*/ 708660 h 926824"/>
              <a:gd name="connsiteX1" fmla="*/ 808173 w 823413"/>
              <a:gd name="connsiteY1" fmla="*/ 0 h 926824"/>
              <a:gd name="connsiteX2" fmla="*/ 823413 w 823413"/>
              <a:gd name="connsiteY2" fmla="*/ 385804 h 926824"/>
              <a:gd name="connsiteX3" fmla="*/ 0 w 823413"/>
              <a:gd name="connsiteY3" fmla="*/ 926824 h 926824"/>
              <a:gd name="connsiteX4" fmla="*/ 0 w 823413"/>
              <a:gd name="connsiteY4" fmla="*/ 708660 h 926824"/>
              <a:gd name="connsiteX0" fmla="*/ 0 w 1694415"/>
              <a:gd name="connsiteY0" fmla="*/ 1159346 h 1377510"/>
              <a:gd name="connsiteX1" fmla="*/ 1694415 w 1694415"/>
              <a:gd name="connsiteY1" fmla="*/ 0 h 1377510"/>
              <a:gd name="connsiteX2" fmla="*/ 823413 w 1694415"/>
              <a:gd name="connsiteY2" fmla="*/ 836490 h 1377510"/>
              <a:gd name="connsiteX3" fmla="*/ 0 w 1694415"/>
              <a:gd name="connsiteY3" fmla="*/ 1377510 h 1377510"/>
              <a:gd name="connsiteX4" fmla="*/ 0 w 1694415"/>
              <a:gd name="connsiteY4" fmla="*/ 1159346 h 1377510"/>
              <a:gd name="connsiteX0" fmla="*/ 0 w 1699105"/>
              <a:gd name="connsiteY0" fmla="*/ 1159346 h 2522676"/>
              <a:gd name="connsiteX1" fmla="*/ 1694415 w 1699105"/>
              <a:gd name="connsiteY1" fmla="*/ 0 h 2522676"/>
              <a:gd name="connsiteX2" fmla="*/ 1699105 w 1699105"/>
              <a:gd name="connsiteY2" fmla="*/ 2522676 h 2522676"/>
              <a:gd name="connsiteX3" fmla="*/ 0 w 1699105"/>
              <a:gd name="connsiteY3" fmla="*/ 1377510 h 2522676"/>
              <a:gd name="connsiteX4" fmla="*/ 0 w 1699105"/>
              <a:gd name="connsiteY4" fmla="*/ 1159346 h 2522676"/>
              <a:gd name="connsiteX0" fmla="*/ 0 w 1720206"/>
              <a:gd name="connsiteY0" fmla="*/ 724201 h 2522676"/>
              <a:gd name="connsiteX1" fmla="*/ 1715516 w 1720206"/>
              <a:gd name="connsiteY1" fmla="*/ 0 h 2522676"/>
              <a:gd name="connsiteX2" fmla="*/ 1720206 w 1720206"/>
              <a:gd name="connsiteY2" fmla="*/ 2522676 h 2522676"/>
              <a:gd name="connsiteX3" fmla="*/ 21101 w 1720206"/>
              <a:gd name="connsiteY3" fmla="*/ 1377510 h 2522676"/>
              <a:gd name="connsiteX4" fmla="*/ 0 w 1720206"/>
              <a:gd name="connsiteY4" fmla="*/ 724201 h 2522676"/>
              <a:gd name="connsiteX0" fmla="*/ 0 w 1720206"/>
              <a:gd name="connsiteY0" fmla="*/ 724201 h 2522676"/>
              <a:gd name="connsiteX1" fmla="*/ 1715516 w 1720206"/>
              <a:gd name="connsiteY1" fmla="*/ 0 h 2522676"/>
              <a:gd name="connsiteX2" fmla="*/ 1720206 w 1720206"/>
              <a:gd name="connsiteY2" fmla="*/ 2522676 h 2522676"/>
              <a:gd name="connsiteX3" fmla="*/ 0 w 1720206"/>
              <a:gd name="connsiteY3" fmla="*/ 1789343 h 2522676"/>
              <a:gd name="connsiteX4" fmla="*/ 0 w 1720206"/>
              <a:gd name="connsiteY4" fmla="*/ 724201 h 252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206" h="2522676">
                <a:moveTo>
                  <a:pt x="0" y="724201"/>
                </a:moveTo>
                <a:lnTo>
                  <a:pt x="1715516" y="0"/>
                </a:lnTo>
                <a:cubicBezTo>
                  <a:pt x="1717079" y="840892"/>
                  <a:pt x="1718643" y="1681784"/>
                  <a:pt x="1720206" y="2522676"/>
                </a:cubicBezTo>
                <a:lnTo>
                  <a:pt x="0" y="1789343"/>
                </a:lnTo>
                <a:lnTo>
                  <a:pt x="0" y="724201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6"/>
          <p:cNvSpPr/>
          <p:nvPr/>
        </p:nvSpPr>
        <p:spPr>
          <a:xfrm>
            <a:off x="2472543" y="4437373"/>
            <a:ext cx="838175" cy="1177920"/>
          </a:xfrm>
          <a:custGeom>
            <a:avLst/>
            <a:gdLst>
              <a:gd name="connsiteX0" fmla="*/ 0 w 653562"/>
              <a:gd name="connsiteY0" fmla="*/ 0 h 224786"/>
              <a:gd name="connsiteX1" fmla="*/ 653562 w 653562"/>
              <a:gd name="connsiteY1" fmla="*/ 0 h 224786"/>
              <a:gd name="connsiteX2" fmla="*/ 653562 w 653562"/>
              <a:gd name="connsiteY2" fmla="*/ 224786 h 224786"/>
              <a:gd name="connsiteX3" fmla="*/ 0 w 653562"/>
              <a:gd name="connsiteY3" fmla="*/ 224786 h 224786"/>
              <a:gd name="connsiteX4" fmla="*/ 0 w 653562"/>
              <a:gd name="connsiteY4" fmla="*/ 0 h 224786"/>
              <a:gd name="connsiteX0" fmla="*/ 0 w 805962"/>
              <a:gd name="connsiteY0" fmla="*/ 60960 h 285746"/>
              <a:gd name="connsiteX1" fmla="*/ 805962 w 805962"/>
              <a:gd name="connsiteY1" fmla="*/ 0 h 285746"/>
              <a:gd name="connsiteX2" fmla="*/ 653562 w 805962"/>
              <a:gd name="connsiteY2" fmla="*/ 285746 h 285746"/>
              <a:gd name="connsiteX3" fmla="*/ 0 w 805962"/>
              <a:gd name="connsiteY3" fmla="*/ 285746 h 285746"/>
              <a:gd name="connsiteX4" fmla="*/ 0 w 805962"/>
              <a:gd name="connsiteY4" fmla="*/ 60960 h 285746"/>
              <a:gd name="connsiteX0" fmla="*/ 0 w 828822"/>
              <a:gd name="connsiteY0" fmla="*/ 60960 h 392426"/>
              <a:gd name="connsiteX1" fmla="*/ 805962 w 828822"/>
              <a:gd name="connsiteY1" fmla="*/ 0 h 392426"/>
              <a:gd name="connsiteX2" fmla="*/ 828822 w 828822"/>
              <a:gd name="connsiteY2" fmla="*/ 392426 h 392426"/>
              <a:gd name="connsiteX3" fmla="*/ 0 w 828822"/>
              <a:gd name="connsiteY3" fmla="*/ 285746 h 392426"/>
              <a:gd name="connsiteX4" fmla="*/ 0 w 828822"/>
              <a:gd name="connsiteY4" fmla="*/ 60960 h 392426"/>
              <a:gd name="connsiteX0" fmla="*/ 0 w 1604136"/>
              <a:gd name="connsiteY0" fmla="*/ 679020 h 1010486"/>
              <a:gd name="connsiteX1" fmla="*/ 1604136 w 1604136"/>
              <a:gd name="connsiteY1" fmla="*/ 0 h 1010486"/>
              <a:gd name="connsiteX2" fmla="*/ 828822 w 1604136"/>
              <a:gd name="connsiteY2" fmla="*/ 1010486 h 1010486"/>
              <a:gd name="connsiteX3" fmla="*/ 0 w 1604136"/>
              <a:gd name="connsiteY3" fmla="*/ 903806 h 1010486"/>
              <a:gd name="connsiteX4" fmla="*/ 0 w 1604136"/>
              <a:gd name="connsiteY4" fmla="*/ 679020 h 1010486"/>
              <a:gd name="connsiteX0" fmla="*/ 0 w 1616762"/>
              <a:gd name="connsiteY0" fmla="*/ 679020 h 1628546"/>
              <a:gd name="connsiteX1" fmla="*/ 1604136 w 1616762"/>
              <a:gd name="connsiteY1" fmla="*/ 0 h 1628546"/>
              <a:gd name="connsiteX2" fmla="*/ 1616762 w 1616762"/>
              <a:gd name="connsiteY2" fmla="*/ 1628546 h 1628546"/>
              <a:gd name="connsiteX3" fmla="*/ 0 w 1616762"/>
              <a:gd name="connsiteY3" fmla="*/ 903806 h 1628546"/>
              <a:gd name="connsiteX4" fmla="*/ 0 w 1616762"/>
              <a:gd name="connsiteY4" fmla="*/ 679020 h 1628546"/>
              <a:gd name="connsiteX0" fmla="*/ 40932 w 1657694"/>
              <a:gd name="connsiteY0" fmla="*/ 679020 h 1628546"/>
              <a:gd name="connsiteX1" fmla="*/ 1645068 w 1657694"/>
              <a:gd name="connsiteY1" fmla="*/ 0 h 1628546"/>
              <a:gd name="connsiteX2" fmla="*/ 1657694 w 1657694"/>
              <a:gd name="connsiteY2" fmla="*/ 1628546 h 1628546"/>
              <a:gd name="connsiteX3" fmla="*/ 0 w 1657694"/>
              <a:gd name="connsiteY3" fmla="*/ 1381398 h 1628546"/>
              <a:gd name="connsiteX4" fmla="*/ 40932 w 1657694"/>
              <a:gd name="connsiteY4" fmla="*/ 679020 h 1628546"/>
              <a:gd name="connsiteX0" fmla="*/ 0 w 1688393"/>
              <a:gd name="connsiteY0" fmla="*/ 264639 h 1628546"/>
              <a:gd name="connsiteX1" fmla="*/ 1675767 w 1688393"/>
              <a:gd name="connsiteY1" fmla="*/ 0 h 1628546"/>
              <a:gd name="connsiteX2" fmla="*/ 1688393 w 1688393"/>
              <a:gd name="connsiteY2" fmla="*/ 1628546 h 1628546"/>
              <a:gd name="connsiteX3" fmla="*/ 30699 w 1688393"/>
              <a:gd name="connsiteY3" fmla="*/ 1381398 h 1628546"/>
              <a:gd name="connsiteX4" fmla="*/ 0 w 1688393"/>
              <a:gd name="connsiteY4" fmla="*/ 264639 h 162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393" h="1628546">
                <a:moveTo>
                  <a:pt x="0" y="264639"/>
                </a:moveTo>
                <a:lnTo>
                  <a:pt x="1675767" y="0"/>
                </a:lnTo>
                <a:cubicBezTo>
                  <a:pt x="1679976" y="542849"/>
                  <a:pt x="1684184" y="1085697"/>
                  <a:pt x="1688393" y="1628546"/>
                </a:cubicBezTo>
                <a:lnTo>
                  <a:pt x="30699" y="1381398"/>
                </a:lnTo>
                <a:lnTo>
                  <a:pt x="0" y="264639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7"/>
          <p:cNvSpPr/>
          <p:nvPr/>
        </p:nvSpPr>
        <p:spPr>
          <a:xfrm>
            <a:off x="2468938" y="630207"/>
            <a:ext cx="840839" cy="1821890"/>
          </a:xfrm>
          <a:custGeom>
            <a:avLst/>
            <a:gdLst>
              <a:gd name="connsiteX0" fmla="*/ 0 w 648151"/>
              <a:gd name="connsiteY0" fmla="*/ 0 h 225761"/>
              <a:gd name="connsiteX1" fmla="*/ 648151 w 648151"/>
              <a:gd name="connsiteY1" fmla="*/ 0 h 225761"/>
              <a:gd name="connsiteX2" fmla="*/ 648151 w 648151"/>
              <a:gd name="connsiteY2" fmla="*/ 225761 h 225761"/>
              <a:gd name="connsiteX3" fmla="*/ 0 w 648151"/>
              <a:gd name="connsiteY3" fmla="*/ 225761 h 225761"/>
              <a:gd name="connsiteX4" fmla="*/ 0 w 648151"/>
              <a:gd name="connsiteY4" fmla="*/ 0 h 22576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648151 w 823411"/>
              <a:gd name="connsiteY2" fmla="*/ 158974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23411 w 823411"/>
              <a:gd name="connsiteY2" fmla="*/ 58390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08171 w 823411"/>
              <a:gd name="connsiteY2" fmla="*/ 41626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1720514"/>
              <a:gd name="connsiteY0" fmla="*/ 1363980 h 2361546"/>
              <a:gd name="connsiteX1" fmla="*/ 823411 w 1720514"/>
              <a:gd name="connsiteY1" fmla="*/ 0 h 2361546"/>
              <a:gd name="connsiteX2" fmla="*/ 1720514 w 1720514"/>
              <a:gd name="connsiteY2" fmla="*/ 2361546 h 2361546"/>
              <a:gd name="connsiteX3" fmla="*/ 0 w 1720514"/>
              <a:gd name="connsiteY3" fmla="*/ 1589741 h 2361546"/>
              <a:gd name="connsiteX4" fmla="*/ 0 w 1720514"/>
              <a:gd name="connsiteY4" fmla="*/ 1363980 h 2361546"/>
              <a:gd name="connsiteX0" fmla="*/ 0 w 1725268"/>
              <a:gd name="connsiteY0" fmla="*/ 1466724 h 2464290"/>
              <a:gd name="connsiteX1" fmla="*/ 1725268 w 1725268"/>
              <a:gd name="connsiteY1" fmla="*/ 0 h 2464290"/>
              <a:gd name="connsiteX2" fmla="*/ 1720514 w 1725268"/>
              <a:gd name="connsiteY2" fmla="*/ 2464290 h 2464290"/>
              <a:gd name="connsiteX3" fmla="*/ 0 w 1725268"/>
              <a:gd name="connsiteY3" fmla="*/ 1692485 h 2464290"/>
              <a:gd name="connsiteX4" fmla="*/ 0 w 1725268"/>
              <a:gd name="connsiteY4" fmla="*/ 1466724 h 2464290"/>
              <a:gd name="connsiteX0" fmla="*/ 94380 w 1725268"/>
              <a:gd name="connsiteY0" fmla="*/ 1199591 h 2464290"/>
              <a:gd name="connsiteX1" fmla="*/ 1725268 w 1725268"/>
              <a:gd name="connsiteY1" fmla="*/ 0 h 2464290"/>
              <a:gd name="connsiteX2" fmla="*/ 1720514 w 1725268"/>
              <a:gd name="connsiteY2" fmla="*/ 2464290 h 2464290"/>
              <a:gd name="connsiteX3" fmla="*/ 0 w 1725268"/>
              <a:gd name="connsiteY3" fmla="*/ 1692485 h 2464290"/>
              <a:gd name="connsiteX4" fmla="*/ 94380 w 1725268"/>
              <a:gd name="connsiteY4" fmla="*/ 1199591 h 2464290"/>
              <a:gd name="connsiteX0" fmla="*/ 0 w 1735755"/>
              <a:gd name="connsiteY0" fmla="*/ 1144794 h 2464290"/>
              <a:gd name="connsiteX1" fmla="*/ 1735755 w 1735755"/>
              <a:gd name="connsiteY1" fmla="*/ 0 h 2464290"/>
              <a:gd name="connsiteX2" fmla="*/ 1731001 w 1735755"/>
              <a:gd name="connsiteY2" fmla="*/ 2464290 h 2464290"/>
              <a:gd name="connsiteX3" fmla="*/ 10487 w 1735755"/>
              <a:gd name="connsiteY3" fmla="*/ 1692485 h 2464290"/>
              <a:gd name="connsiteX4" fmla="*/ 0 w 1735755"/>
              <a:gd name="connsiteY4" fmla="*/ 1144794 h 2464290"/>
              <a:gd name="connsiteX0" fmla="*/ 0 w 1735755"/>
              <a:gd name="connsiteY0" fmla="*/ 1144794 h 2464290"/>
              <a:gd name="connsiteX1" fmla="*/ 1735755 w 1735755"/>
              <a:gd name="connsiteY1" fmla="*/ 0 h 2464290"/>
              <a:gd name="connsiteX2" fmla="*/ 1731001 w 1735755"/>
              <a:gd name="connsiteY2" fmla="*/ 2464290 h 2464290"/>
              <a:gd name="connsiteX3" fmla="*/ 10487 w 1735755"/>
              <a:gd name="connsiteY3" fmla="*/ 2055513 h 2464290"/>
              <a:gd name="connsiteX4" fmla="*/ 0 w 1735755"/>
              <a:gd name="connsiteY4" fmla="*/ 1144794 h 246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5755" h="2464290">
                <a:moveTo>
                  <a:pt x="0" y="1144794"/>
                </a:moveTo>
                <a:lnTo>
                  <a:pt x="1735755" y="0"/>
                </a:lnTo>
                <a:cubicBezTo>
                  <a:pt x="1734170" y="821430"/>
                  <a:pt x="1732586" y="1642860"/>
                  <a:pt x="1731001" y="2464290"/>
                </a:cubicBezTo>
                <a:lnTo>
                  <a:pt x="10487" y="2055513"/>
                </a:lnTo>
                <a:lnTo>
                  <a:pt x="0" y="1144794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278087" y="3092373"/>
            <a:ext cx="2195930" cy="706079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RECINTO ELECTORAL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8087" y="4617765"/>
            <a:ext cx="2195930" cy="817136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MESA ELECTORAL</a:t>
            </a:r>
          </a:p>
        </p:txBody>
      </p:sp>
    </p:spTree>
    <p:extLst>
      <p:ext uri="{BB962C8B-B14F-4D97-AF65-F5344CB8AC3E}">
        <p14:creationId xmlns:p14="http://schemas.microsoft.com/office/powerpoint/2010/main" val="23021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47" y="5270061"/>
            <a:ext cx="2992937" cy="15266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29673" y="2043990"/>
            <a:ext cx="2188988" cy="784153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TRASLADO</a:t>
            </a:r>
            <a:endParaRPr lang="es-ES" sz="20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ángulo 15"/>
          <p:cNvSpPr/>
          <p:nvPr/>
        </p:nvSpPr>
        <p:spPr>
          <a:xfrm rot="811665">
            <a:off x="2627093" y="2581227"/>
            <a:ext cx="1449593" cy="2492543"/>
          </a:xfrm>
          <a:custGeom>
            <a:avLst/>
            <a:gdLst>
              <a:gd name="connsiteX0" fmla="*/ 0 w 648153"/>
              <a:gd name="connsiteY0" fmla="*/ 0 h 218164"/>
              <a:gd name="connsiteX1" fmla="*/ 648153 w 648153"/>
              <a:gd name="connsiteY1" fmla="*/ 0 h 218164"/>
              <a:gd name="connsiteX2" fmla="*/ 648153 w 648153"/>
              <a:gd name="connsiteY2" fmla="*/ 218164 h 218164"/>
              <a:gd name="connsiteX3" fmla="*/ 0 w 648153"/>
              <a:gd name="connsiteY3" fmla="*/ 218164 h 218164"/>
              <a:gd name="connsiteX4" fmla="*/ 0 w 648153"/>
              <a:gd name="connsiteY4" fmla="*/ 0 h 218164"/>
              <a:gd name="connsiteX0" fmla="*/ 0 w 808173"/>
              <a:gd name="connsiteY0" fmla="*/ 708660 h 926824"/>
              <a:gd name="connsiteX1" fmla="*/ 808173 w 808173"/>
              <a:gd name="connsiteY1" fmla="*/ 0 h 926824"/>
              <a:gd name="connsiteX2" fmla="*/ 648153 w 808173"/>
              <a:gd name="connsiteY2" fmla="*/ 926824 h 926824"/>
              <a:gd name="connsiteX3" fmla="*/ 0 w 808173"/>
              <a:gd name="connsiteY3" fmla="*/ 926824 h 926824"/>
              <a:gd name="connsiteX4" fmla="*/ 0 w 808173"/>
              <a:gd name="connsiteY4" fmla="*/ 708660 h 926824"/>
              <a:gd name="connsiteX0" fmla="*/ 0 w 823413"/>
              <a:gd name="connsiteY0" fmla="*/ 708660 h 926824"/>
              <a:gd name="connsiteX1" fmla="*/ 808173 w 823413"/>
              <a:gd name="connsiteY1" fmla="*/ 0 h 926824"/>
              <a:gd name="connsiteX2" fmla="*/ 823413 w 823413"/>
              <a:gd name="connsiteY2" fmla="*/ 385804 h 926824"/>
              <a:gd name="connsiteX3" fmla="*/ 0 w 823413"/>
              <a:gd name="connsiteY3" fmla="*/ 926824 h 926824"/>
              <a:gd name="connsiteX4" fmla="*/ 0 w 823413"/>
              <a:gd name="connsiteY4" fmla="*/ 708660 h 926824"/>
              <a:gd name="connsiteX0" fmla="*/ 0 w 1185327"/>
              <a:gd name="connsiteY0" fmla="*/ 1215059 h 1433223"/>
              <a:gd name="connsiteX1" fmla="*/ 1185326 w 1185327"/>
              <a:gd name="connsiteY1" fmla="*/ 0 h 1433223"/>
              <a:gd name="connsiteX2" fmla="*/ 823413 w 1185327"/>
              <a:gd name="connsiteY2" fmla="*/ 892203 h 1433223"/>
              <a:gd name="connsiteX3" fmla="*/ 0 w 1185327"/>
              <a:gd name="connsiteY3" fmla="*/ 1433223 h 1433223"/>
              <a:gd name="connsiteX4" fmla="*/ 0 w 1185327"/>
              <a:gd name="connsiteY4" fmla="*/ 1215059 h 1433223"/>
              <a:gd name="connsiteX0" fmla="*/ 0 w 1522675"/>
              <a:gd name="connsiteY0" fmla="*/ 1215059 h 1433223"/>
              <a:gd name="connsiteX1" fmla="*/ 1185326 w 1522675"/>
              <a:gd name="connsiteY1" fmla="*/ 0 h 1433223"/>
              <a:gd name="connsiteX2" fmla="*/ 1522676 w 1522675"/>
              <a:gd name="connsiteY2" fmla="*/ 1155918 h 1433223"/>
              <a:gd name="connsiteX3" fmla="*/ 0 w 1522675"/>
              <a:gd name="connsiteY3" fmla="*/ 1433223 h 1433223"/>
              <a:gd name="connsiteX4" fmla="*/ 0 w 1522675"/>
              <a:gd name="connsiteY4" fmla="*/ 1215059 h 1433223"/>
              <a:gd name="connsiteX0" fmla="*/ 0 w 1604043"/>
              <a:gd name="connsiteY0" fmla="*/ 1215059 h 1433223"/>
              <a:gd name="connsiteX1" fmla="*/ 1185326 w 1604043"/>
              <a:gd name="connsiteY1" fmla="*/ 0 h 1433223"/>
              <a:gd name="connsiteX2" fmla="*/ 1604043 w 1604043"/>
              <a:gd name="connsiteY2" fmla="*/ 1305339 h 1433223"/>
              <a:gd name="connsiteX3" fmla="*/ 0 w 1604043"/>
              <a:gd name="connsiteY3" fmla="*/ 1433223 h 1433223"/>
              <a:gd name="connsiteX4" fmla="*/ 0 w 1604043"/>
              <a:gd name="connsiteY4" fmla="*/ 1215059 h 1433223"/>
              <a:gd name="connsiteX0" fmla="*/ -1 w 1906724"/>
              <a:gd name="connsiteY0" fmla="*/ 1168791 h 1433223"/>
              <a:gd name="connsiteX1" fmla="*/ 1488007 w 1906724"/>
              <a:gd name="connsiteY1" fmla="*/ 0 h 1433223"/>
              <a:gd name="connsiteX2" fmla="*/ 1906724 w 1906724"/>
              <a:gd name="connsiteY2" fmla="*/ 1305339 h 1433223"/>
              <a:gd name="connsiteX3" fmla="*/ 302681 w 1906724"/>
              <a:gd name="connsiteY3" fmla="*/ 1433223 h 1433223"/>
              <a:gd name="connsiteX4" fmla="*/ -1 w 1906724"/>
              <a:gd name="connsiteY4" fmla="*/ 1168791 h 1433223"/>
              <a:gd name="connsiteX0" fmla="*/ -1 w 1906724"/>
              <a:gd name="connsiteY0" fmla="*/ 1168791 h 1489371"/>
              <a:gd name="connsiteX1" fmla="*/ 1488007 w 1906724"/>
              <a:gd name="connsiteY1" fmla="*/ 0 h 1489371"/>
              <a:gd name="connsiteX2" fmla="*/ 1906724 w 1906724"/>
              <a:gd name="connsiteY2" fmla="*/ 1305339 h 1489371"/>
              <a:gd name="connsiteX3" fmla="*/ 98565 w 1906724"/>
              <a:gd name="connsiteY3" fmla="*/ 1489370 h 1489371"/>
              <a:gd name="connsiteX4" fmla="*/ -1 w 1906724"/>
              <a:gd name="connsiteY4" fmla="*/ 1168791 h 1489371"/>
              <a:gd name="connsiteX0" fmla="*/ 1 w 2010026"/>
              <a:gd name="connsiteY0" fmla="*/ 503766 h 1489369"/>
              <a:gd name="connsiteX1" fmla="*/ 1591309 w 2010026"/>
              <a:gd name="connsiteY1" fmla="*/ 0 h 1489369"/>
              <a:gd name="connsiteX2" fmla="*/ 2010026 w 2010026"/>
              <a:gd name="connsiteY2" fmla="*/ 1305339 h 1489369"/>
              <a:gd name="connsiteX3" fmla="*/ 201867 w 2010026"/>
              <a:gd name="connsiteY3" fmla="*/ 1489370 h 1489369"/>
              <a:gd name="connsiteX4" fmla="*/ 1 w 2010026"/>
              <a:gd name="connsiteY4" fmla="*/ 503766 h 1489369"/>
              <a:gd name="connsiteX0" fmla="*/ 1 w 2010026"/>
              <a:gd name="connsiteY0" fmla="*/ 503766 h 1780560"/>
              <a:gd name="connsiteX1" fmla="*/ 1591309 w 2010026"/>
              <a:gd name="connsiteY1" fmla="*/ 0 h 1780560"/>
              <a:gd name="connsiteX2" fmla="*/ 2010026 w 2010026"/>
              <a:gd name="connsiteY2" fmla="*/ 1305339 h 1780560"/>
              <a:gd name="connsiteX3" fmla="*/ 419072 w 2010026"/>
              <a:gd name="connsiteY3" fmla="*/ 1780560 h 1780560"/>
              <a:gd name="connsiteX4" fmla="*/ 1 w 2010026"/>
              <a:gd name="connsiteY4" fmla="*/ 503766 h 1780560"/>
              <a:gd name="connsiteX0" fmla="*/ 1 w 2010026"/>
              <a:gd name="connsiteY0" fmla="*/ 1469479 h 2746273"/>
              <a:gd name="connsiteX1" fmla="*/ 1764162 w 2010026"/>
              <a:gd name="connsiteY1" fmla="*/ 0 h 2746273"/>
              <a:gd name="connsiteX2" fmla="*/ 2010026 w 2010026"/>
              <a:gd name="connsiteY2" fmla="*/ 2271052 h 2746273"/>
              <a:gd name="connsiteX3" fmla="*/ 419072 w 2010026"/>
              <a:gd name="connsiteY3" fmla="*/ 2746273 h 2746273"/>
              <a:gd name="connsiteX4" fmla="*/ 1 w 2010026"/>
              <a:gd name="connsiteY4" fmla="*/ 1469479 h 2746273"/>
              <a:gd name="connsiteX0" fmla="*/ 1 w 3219991"/>
              <a:gd name="connsiteY0" fmla="*/ 1469479 h 4430327"/>
              <a:gd name="connsiteX1" fmla="*/ 1764162 w 3219991"/>
              <a:gd name="connsiteY1" fmla="*/ 0 h 4430327"/>
              <a:gd name="connsiteX2" fmla="*/ 3219991 w 3219991"/>
              <a:gd name="connsiteY2" fmla="*/ 4430327 h 4430327"/>
              <a:gd name="connsiteX3" fmla="*/ 419072 w 3219991"/>
              <a:gd name="connsiteY3" fmla="*/ 2746273 h 4430327"/>
              <a:gd name="connsiteX4" fmla="*/ 1 w 3219991"/>
              <a:gd name="connsiteY4" fmla="*/ 1469479 h 4430327"/>
              <a:gd name="connsiteX0" fmla="*/ 1 w 3219991"/>
              <a:gd name="connsiteY0" fmla="*/ 1469479 h 4430327"/>
              <a:gd name="connsiteX1" fmla="*/ 1764162 w 3219991"/>
              <a:gd name="connsiteY1" fmla="*/ 0 h 4430327"/>
              <a:gd name="connsiteX2" fmla="*/ 3219991 w 3219991"/>
              <a:gd name="connsiteY2" fmla="*/ 4430327 h 4430327"/>
              <a:gd name="connsiteX3" fmla="*/ 483855 w 3219991"/>
              <a:gd name="connsiteY3" fmla="*/ 2944588 h 4430327"/>
              <a:gd name="connsiteX4" fmla="*/ 1 w 3219991"/>
              <a:gd name="connsiteY4" fmla="*/ 1469479 h 4430327"/>
              <a:gd name="connsiteX0" fmla="*/ 0 w 3143811"/>
              <a:gd name="connsiteY0" fmla="*/ 1677764 h 4430327"/>
              <a:gd name="connsiteX1" fmla="*/ 1687982 w 3143811"/>
              <a:gd name="connsiteY1" fmla="*/ 0 h 4430327"/>
              <a:gd name="connsiteX2" fmla="*/ 3143811 w 3143811"/>
              <a:gd name="connsiteY2" fmla="*/ 4430327 h 4430327"/>
              <a:gd name="connsiteX3" fmla="*/ 407675 w 3143811"/>
              <a:gd name="connsiteY3" fmla="*/ 2944588 h 4430327"/>
              <a:gd name="connsiteX4" fmla="*/ 0 w 3143811"/>
              <a:gd name="connsiteY4" fmla="*/ 1677764 h 4430327"/>
              <a:gd name="connsiteX0" fmla="*/ 0 w 3143811"/>
              <a:gd name="connsiteY0" fmla="*/ 1444089 h 4196652"/>
              <a:gd name="connsiteX1" fmla="*/ 1756181 w 3143811"/>
              <a:gd name="connsiteY1" fmla="*/ 0 h 4196652"/>
              <a:gd name="connsiteX2" fmla="*/ 3143811 w 3143811"/>
              <a:gd name="connsiteY2" fmla="*/ 4196652 h 4196652"/>
              <a:gd name="connsiteX3" fmla="*/ 407675 w 3143811"/>
              <a:gd name="connsiteY3" fmla="*/ 2710913 h 4196652"/>
              <a:gd name="connsiteX4" fmla="*/ 0 w 3143811"/>
              <a:gd name="connsiteY4" fmla="*/ 1444089 h 4196652"/>
              <a:gd name="connsiteX0" fmla="*/ 0 w 3060518"/>
              <a:gd name="connsiteY0" fmla="*/ 1444089 h 3941674"/>
              <a:gd name="connsiteX1" fmla="*/ 1756181 w 3060518"/>
              <a:gd name="connsiteY1" fmla="*/ 0 h 3941674"/>
              <a:gd name="connsiteX2" fmla="*/ 3060519 w 3060518"/>
              <a:gd name="connsiteY2" fmla="*/ 3941675 h 3941674"/>
              <a:gd name="connsiteX3" fmla="*/ 407675 w 3060518"/>
              <a:gd name="connsiteY3" fmla="*/ 2710913 h 3941674"/>
              <a:gd name="connsiteX4" fmla="*/ 0 w 3060518"/>
              <a:gd name="connsiteY4" fmla="*/ 1444089 h 394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0518" h="3941674">
                <a:moveTo>
                  <a:pt x="0" y="1444089"/>
                </a:moveTo>
                <a:lnTo>
                  <a:pt x="1756181" y="0"/>
                </a:lnTo>
                <a:lnTo>
                  <a:pt x="3060519" y="3941675"/>
                </a:lnTo>
                <a:lnTo>
                  <a:pt x="407675" y="2710913"/>
                </a:lnTo>
                <a:lnTo>
                  <a:pt x="0" y="1444089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6"/>
          <p:cNvSpPr/>
          <p:nvPr/>
        </p:nvSpPr>
        <p:spPr>
          <a:xfrm rot="811665">
            <a:off x="2500485" y="4535145"/>
            <a:ext cx="1532794" cy="2111546"/>
          </a:xfrm>
          <a:custGeom>
            <a:avLst/>
            <a:gdLst>
              <a:gd name="connsiteX0" fmla="*/ 0 w 653562"/>
              <a:gd name="connsiteY0" fmla="*/ 0 h 224786"/>
              <a:gd name="connsiteX1" fmla="*/ 653562 w 653562"/>
              <a:gd name="connsiteY1" fmla="*/ 0 h 224786"/>
              <a:gd name="connsiteX2" fmla="*/ 653562 w 653562"/>
              <a:gd name="connsiteY2" fmla="*/ 224786 h 224786"/>
              <a:gd name="connsiteX3" fmla="*/ 0 w 653562"/>
              <a:gd name="connsiteY3" fmla="*/ 224786 h 224786"/>
              <a:gd name="connsiteX4" fmla="*/ 0 w 653562"/>
              <a:gd name="connsiteY4" fmla="*/ 0 h 224786"/>
              <a:gd name="connsiteX0" fmla="*/ 0 w 805962"/>
              <a:gd name="connsiteY0" fmla="*/ 60960 h 285746"/>
              <a:gd name="connsiteX1" fmla="*/ 805962 w 805962"/>
              <a:gd name="connsiteY1" fmla="*/ 0 h 285746"/>
              <a:gd name="connsiteX2" fmla="*/ 653562 w 805962"/>
              <a:gd name="connsiteY2" fmla="*/ 285746 h 285746"/>
              <a:gd name="connsiteX3" fmla="*/ 0 w 805962"/>
              <a:gd name="connsiteY3" fmla="*/ 285746 h 285746"/>
              <a:gd name="connsiteX4" fmla="*/ 0 w 805962"/>
              <a:gd name="connsiteY4" fmla="*/ 60960 h 285746"/>
              <a:gd name="connsiteX0" fmla="*/ 0 w 828822"/>
              <a:gd name="connsiteY0" fmla="*/ 60960 h 392426"/>
              <a:gd name="connsiteX1" fmla="*/ 805962 w 828822"/>
              <a:gd name="connsiteY1" fmla="*/ 0 h 392426"/>
              <a:gd name="connsiteX2" fmla="*/ 828822 w 828822"/>
              <a:gd name="connsiteY2" fmla="*/ 392426 h 392426"/>
              <a:gd name="connsiteX3" fmla="*/ 0 w 828822"/>
              <a:gd name="connsiteY3" fmla="*/ 285746 h 392426"/>
              <a:gd name="connsiteX4" fmla="*/ 0 w 828822"/>
              <a:gd name="connsiteY4" fmla="*/ 60960 h 392426"/>
              <a:gd name="connsiteX0" fmla="*/ 0 w 1344525"/>
              <a:gd name="connsiteY0" fmla="*/ 251026 h 582492"/>
              <a:gd name="connsiteX1" fmla="*/ 1344525 w 1344525"/>
              <a:gd name="connsiteY1" fmla="*/ 0 h 582492"/>
              <a:gd name="connsiteX2" fmla="*/ 828822 w 1344525"/>
              <a:gd name="connsiteY2" fmla="*/ 582492 h 582492"/>
              <a:gd name="connsiteX3" fmla="*/ 0 w 1344525"/>
              <a:gd name="connsiteY3" fmla="*/ 475812 h 582492"/>
              <a:gd name="connsiteX4" fmla="*/ 0 w 1344525"/>
              <a:gd name="connsiteY4" fmla="*/ 251026 h 582492"/>
              <a:gd name="connsiteX0" fmla="*/ 0 w 1746486"/>
              <a:gd name="connsiteY0" fmla="*/ 251026 h 1113611"/>
              <a:gd name="connsiteX1" fmla="*/ 1344525 w 1746486"/>
              <a:gd name="connsiteY1" fmla="*/ 0 h 1113611"/>
              <a:gd name="connsiteX2" fmla="*/ 1746487 w 1746486"/>
              <a:gd name="connsiteY2" fmla="*/ 1113611 h 1113611"/>
              <a:gd name="connsiteX3" fmla="*/ 0 w 1746486"/>
              <a:gd name="connsiteY3" fmla="*/ 475812 h 1113611"/>
              <a:gd name="connsiteX4" fmla="*/ 0 w 1746486"/>
              <a:gd name="connsiteY4" fmla="*/ 251026 h 1113611"/>
              <a:gd name="connsiteX0" fmla="*/ 345223 w 2091709"/>
              <a:gd name="connsiteY0" fmla="*/ 251026 h 1113611"/>
              <a:gd name="connsiteX1" fmla="*/ 1689748 w 2091709"/>
              <a:gd name="connsiteY1" fmla="*/ 0 h 1113611"/>
              <a:gd name="connsiteX2" fmla="*/ 2091710 w 2091709"/>
              <a:gd name="connsiteY2" fmla="*/ 1113611 h 1113611"/>
              <a:gd name="connsiteX3" fmla="*/ 0 w 2091709"/>
              <a:gd name="connsiteY3" fmla="*/ 301657 h 1113611"/>
              <a:gd name="connsiteX4" fmla="*/ 345223 w 2091709"/>
              <a:gd name="connsiteY4" fmla="*/ 251026 h 1113611"/>
              <a:gd name="connsiteX0" fmla="*/ 0 w 2200400"/>
              <a:gd name="connsiteY0" fmla="*/ 37028 h 1113611"/>
              <a:gd name="connsiteX1" fmla="*/ 1798439 w 2200400"/>
              <a:gd name="connsiteY1" fmla="*/ 0 h 1113611"/>
              <a:gd name="connsiteX2" fmla="*/ 2200401 w 2200400"/>
              <a:gd name="connsiteY2" fmla="*/ 1113611 h 1113611"/>
              <a:gd name="connsiteX3" fmla="*/ 108691 w 2200400"/>
              <a:gd name="connsiteY3" fmla="*/ 301657 h 1113611"/>
              <a:gd name="connsiteX4" fmla="*/ 0 w 2200400"/>
              <a:gd name="connsiteY4" fmla="*/ 37028 h 1113611"/>
              <a:gd name="connsiteX0" fmla="*/ 0 w 2730914"/>
              <a:gd name="connsiteY0" fmla="*/ 37028 h 1546124"/>
              <a:gd name="connsiteX1" fmla="*/ 1798439 w 2730914"/>
              <a:gd name="connsiteY1" fmla="*/ 0 h 1546124"/>
              <a:gd name="connsiteX2" fmla="*/ 2730914 w 2730914"/>
              <a:gd name="connsiteY2" fmla="*/ 1546124 h 1546124"/>
              <a:gd name="connsiteX3" fmla="*/ 108691 w 2730914"/>
              <a:gd name="connsiteY3" fmla="*/ 301657 h 1546124"/>
              <a:gd name="connsiteX4" fmla="*/ 0 w 2730914"/>
              <a:gd name="connsiteY4" fmla="*/ 37028 h 1546124"/>
              <a:gd name="connsiteX0" fmla="*/ 0 w 2730914"/>
              <a:gd name="connsiteY0" fmla="*/ 0 h 1509096"/>
              <a:gd name="connsiteX1" fmla="*/ 2301067 w 2730914"/>
              <a:gd name="connsiteY1" fmla="*/ 248388 h 1509096"/>
              <a:gd name="connsiteX2" fmla="*/ 2730914 w 2730914"/>
              <a:gd name="connsiteY2" fmla="*/ 1509096 h 1509096"/>
              <a:gd name="connsiteX3" fmla="*/ 108691 w 2730914"/>
              <a:gd name="connsiteY3" fmla="*/ 264629 h 1509096"/>
              <a:gd name="connsiteX4" fmla="*/ 0 w 2730914"/>
              <a:gd name="connsiteY4" fmla="*/ 0 h 1509096"/>
              <a:gd name="connsiteX0" fmla="*/ -1 w 3006147"/>
              <a:gd name="connsiteY0" fmla="*/ 0 h 2249237"/>
              <a:gd name="connsiteX1" fmla="*/ 2576300 w 3006147"/>
              <a:gd name="connsiteY1" fmla="*/ 988529 h 2249237"/>
              <a:gd name="connsiteX2" fmla="*/ 3006147 w 3006147"/>
              <a:gd name="connsiteY2" fmla="*/ 2249237 h 2249237"/>
              <a:gd name="connsiteX3" fmla="*/ 383924 w 3006147"/>
              <a:gd name="connsiteY3" fmla="*/ 1004770 h 2249237"/>
              <a:gd name="connsiteX4" fmla="*/ -1 w 3006147"/>
              <a:gd name="connsiteY4" fmla="*/ 0 h 2249237"/>
              <a:gd name="connsiteX0" fmla="*/ -1 w 3006147"/>
              <a:gd name="connsiteY0" fmla="*/ 0 h 2249237"/>
              <a:gd name="connsiteX1" fmla="*/ 2576300 w 3006147"/>
              <a:gd name="connsiteY1" fmla="*/ 988529 h 2249237"/>
              <a:gd name="connsiteX2" fmla="*/ 3006147 w 3006147"/>
              <a:gd name="connsiteY2" fmla="*/ 2249237 h 2249237"/>
              <a:gd name="connsiteX3" fmla="*/ 344429 w 3006147"/>
              <a:gd name="connsiteY3" fmla="*/ 892099 h 2249237"/>
              <a:gd name="connsiteX4" fmla="*/ -1 w 3006147"/>
              <a:gd name="connsiteY4" fmla="*/ 0 h 224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147" h="2249237">
                <a:moveTo>
                  <a:pt x="-1" y="0"/>
                </a:moveTo>
                <a:lnTo>
                  <a:pt x="2576300" y="988529"/>
                </a:lnTo>
                <a:lnTo>
                  <a:pt x="3006147" y="2249237"/>
                </a:lnTo>
                <a:lnTo>
                  <a:pt x="344429" y="892099"/>
                </a:lnTo>
                <a:lnTo>
                  <a:pt x="-1" y="0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17"/>
          <p:cNvSpPr/>
          <p:nvPr/>
        </p:nvSpPr>
        <p:spPr>
          <a:xfrm rot="811665">
            <a:off x="2798219" y="680599"/>
            <a:ext cx="1118689" cy="2272590"/>
          </a:xfrm>
          <a:custGeom>
            <a:avLst/>
            <a:gdLst>
              <a:gd name="connsiteX0" fmla="*/ 0 w 648151"/>
              <a:gd name="connsiteY0" fmla="*/ 0 h 225761"/>
              <a:gd name="connsiteX1" fmla="*/ 648151 w 648151"/>
              <a:gd name="connsiteY1" fmla="*/ 0 h 225761"/>
              <a:gd name="connsiteX2" fmla="*/ 648151 w 648151"/>
              <a:gd name="connsiteY2" fmla="*/ 225761 h 225761"/>
              <a:gd name="connsiteX3" fmla="*/ 0 w 648151"/>
              <a:gd name="connsiteY3" fmla="*/ 225761 h 225761"/>
              <a:gd name="connsiteX4" fmla="*/ 0 w 648151"/>
              <a:gd name="connsiteY4" fmla="*/ 0 h 22576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648151 w 823411"/>
              <a:gd name="connsiteY2" fmla="*/ 158974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23411 w 823411"/>
              <a:gd name="connsiteY2" fmla="*/ 58390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08171 w 823411"/>
              <a:gd name="connsiteY2" fmla="*/ 41626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-1 w 1001720"/>
              <a:gd name="connsiteY0" fmla="*/ 1289846 h 1589741"/>
              <a:gd name="connsiteX1" fmla="*/ 1001720 w 1001720"/>
              <a:gd name="connsiteY1" fmla="*/ 0 h 1589741"/>
              <a:gd name="connsiteX2" fmla="*/ 986480 w 1001720"/>
              <a:gd name="connsiteY2" fmla="*/ 416261 h 1589741"/>
              <a:gd name="connsiteX3" fmla="*/ 178309 w 1001720"/>
              <a:gd name="connsiteY3" fmla="*/ 1589741 h 1589741"/>
              <a:gd name="connsiteX4" fmla="*/ -1 w 1001720"/>
              <a:gd name="connsiteY4" fmla="*/ 1289846 h 1589741"/>
              <a:gd name="connsiteX0" fmla="*/ -1 w 1001720"/>
              <a:gd name="connsiteY0" fmla="*/ 1289846 h 1604412"/>
              <a:gd name="connsiteX1" fmla="*/ 1001720 w 1001720"/>
              <a:gd name="connsiteY1" fmla="*/ 0 h 1604412"/>
              <a:gd name="connsiteX2" fmla="*/ 986480 w 1001720"/>
              <a:gd name="connsiteY2" fmla="*/ 416261 h 1604412"/>
              <a:gd name="connsiteX3" fmla="*/ 129784 w 1001720"/>
              <a:gd name="connsiteY3" fmla="*/ 1604413 h 1604412"/>
              <a:gd name="connsiteX4" fmla="*/ -1 w 1001720"/>
              <a:gd name="connsiteY4" fmla="*/ 1289846 h 1604412"/>
              <a:gd name="connsiteX0" fmla="*/ 0 w 996621"/>
              <a:gd name="connsiteY0" fmla="*/ 1289045 h 1604413"/>
              <a:gd name="connsiteX1" fmla="*/ 996621 w 996621"/>
              <a:gd name="connsiteY1" fmla="*/ 0 h 1604413"/>
              <a:gd name="connsiteX2" fmla="*/ 981381 w 996621"/>
              <a:gd name="connsiteY2" fmla="*/ 416261 h 1604413"/>
              <a:gd name="connsiteX3" fmla="*/ 124685 w 996621"/>
              <a:gd name="connsiteY3" fmla="*/ 1604413 h 1604413"/>
              <a:gd name="connsiteX4" fmla="*/ 0 w 996621"/>
              <a:gd name="connsiteY4" fmla="*/ 1289045 h 1604413"/>
              <a:gd name="connsiteX0" fmla="*/ 0 w 1651958"/>
              <a:gd name="connsiteY0" fmla="*/ 1289045 h 1604413"/>
              <a:gd name="connsiteX1" fmla="*/ 996621 w 1651958"/>
              <a:gd name="connsiteY1" fmla="*/ 0 h 1604413"/>
              <a:gd name="connsiteX2" fmla="*/ 1651957 w 1651958"/>
              <a:gd name="connsiteY2" fmla="*/ 670179 h 1604413"/>
              <a:gd name="connsiteX3" fmla="*/ 124685 w 1651958"/>
              <a:gd name="connsiteY3" fmla="*/ 1604413 h 1604413"/>
              <a:gd name="connsiteX4" fmla="*/ 0 w 1651958"/>
              <a:gd name="connsiteY4" fmla="*/ 1289045 h 1604413"/>
              <a:gd name="connsiteX0" fmla="*/ 0 w 1651958"/>
              <a:gd name="connsiteY0" fmla="*/ 1786933 h 2102301"/>
              <a:gd name="connsiteX1" fmla="*/ 1228487 w 1651958"/>
              <a:gd name="connsiteY1" fmla="*/ 0 h 2102301"/>
              <a:gd name="connsiteX2" fmla="*/ 1651957 w 1651958"/>
              <a:gd name="connsiteY2" fmla="*/ 1168067 h 2102301"/>
              <a:gd name="connsiteX3" fmla="*/ 124685 w 1651958"/>
              <a:gd name="connsiteY3" fmla="*/ 2102301 h 2102301"/>
              <a:gd name="connsiteX4" fmla="*/ 0 w 1651958"/>
              <a:gd name="connsiteY4" fmla="*/ 1786933 h 2102301"/>
              <a:gd name="connsiteX0" fmla="*/ 1 w 1746188"/>
              <a:gd name="connsiteY0" fmla="*/ 1421309 h 2102301"/>
              <a:gd name="connsiteX1" fmla="*/ 1322717 w 1746188"/>
              <a:gd name="connsiteY1" fmla="*/ 0 h 2102301"/>
              <a:gd name="connsiteX2" fmla="*/ 1746187 w 1746188"/>
              <a:gd name="connsiteY2" fmla="*/ 1168067 h 2102301"/>
              <a:gd name="connsiteX3" fmla="*/ 218915 w 1746188"/>
              <a:gd name="connsiteY3" fmla="*/ 2102301 h 2102301"/>
              <a:gd name="connsiteX4" fmla="*/ 1 w 1746188"/>
              <a:gd name="connsiteY4" fmla="*/ 1421309 h 2102301"/>
              <a:gd name="connsiteX0" fmla="*/ 1 w 1746188"/>
              <a:gd name="connsiteY0" fmla="*/ 1421309 h 2453317"/>
              <a:gd name="connsiteX1" fmla="*/ 1322717 w 1746188"/>
              <a:gd name="connsiteY1" fmla="*/ 0 h 2453317"/>
              <a:gd name="connsiteX2" fmla="*/ 1746187 w 1746188"/>
              <a:gd name="connsiteY2" fmla="*/ 1168067 h 2453317"/>
              <a:gd name="connsiteX3" fmla="*/ 372477 w 1746188"/>
              <a:gd name="connsiteY3" fmla="*/ 2453317 h 2453317"/>
              <a:gd name="connsiteX4" fmla="*/ 1 w 1746188"/>
              <a:gd name="connsiteY4" fmla="*/ 1421309 h 2453317"/>
              <a:gd name="connsiteX0" fmla="*/ 1 w 2301179"/>
              <a:gd name="connsiteY0" fmla="*/ 1421309 h 2453317"/>
              <a:gd name="connsiteX1" fmla="*/ 1322717 w 2301179"/>
              <a:gd name="connsiteY1" fmla="*/ 0 h 2453317"/>
              <a:gd name="connsiteX2" fmla="*/ 2301179 w 2301179"/>
              <a:gd name="connsiteY2" fmla="*/ 1598662 h 2453317"/>
              <a:gd name="connsiteX3" fmla="*/ 372477 w 2301179"/>
              <a:gd name="connsiteY3" fmla="*/ 2453317 h 2453317"/>
              <a:gd name="connsiteX4" fmla="*/ 1 w 2301179"/>
              <a:gd name="connsiteY4" fmla="*/ 1421309 h 2453317"/>
              <a:gd name="connsiteX0" fmla="*/ 1 w 2301179"/>
              <a:gd name="connsiteY0" fmla="*/ 2056983 h 3088991"/>
              <a:gd name="connsiteX1" fmla="*/ 1501132 w 2301179"/>
              <a:gd name="connsiteY1" fmla="*/ 0 h 3088991"/>
              <a:gd name="connsiteX2" fmla="*/ 2301179 w 2301179"/>
              <a:gd name="connsiteY2" fmla="*/ 2234336 h 3088991"/>
              <a:gd name="connsiteX3" fmla="*/ 372477 w 2301179"/>
              <a:gd name="connsiteY3" fmla="*/ 3088991 h 3088991"/>
              <a:gd name="connsiteX4" fmla="*/ 1 w 2301179"/>
              <a:gd name="connsiteY4" fmla="*/ 2056983 h 308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179" h="3088991">
                <a:moveTo>
                  <a:pt x="1" y="2056983"/>
                </a:moveTo>
                <a:lnTo>
                  <a:pt x="1501132" y="0"/>
                </a:lnTo>
                <a:lnTo>
                  <a:pt x="2301179" y="2234336"/>
                </a:lnTo>
                <a:lnTo>
                  <a:pt x="372477" y="3088991"/>
                </a:lnTo>
                <a:lnTo>
                  <a:pt x="1" y="2056983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791969" y="744301"/>
            <a:ext cx="7662442" cy="16917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Migración de población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Desastres naturales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Epidemias o pandemia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Conflictos de limites territoriales.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Condiciones técnicas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765054" y="2643296"/>
            <a:ext cx="7689357" cy="2565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 smtClean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Suspensión </a:t>
            </a:r>
            <a:r>
              <a:rPr lang="es-ES" sz="20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temporal.- </a:t>
            </a: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Se realiza por conflicto de limites territoriales o condiciones geográficas y/o de accesibilidad que justifique.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Supresión definitiva</a:t>
            </a: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.- después de dos procesos electorales se haya comprobado la ausencia o la no inscripción de personas en el padrón, por razones de migración,  desastres naturales y/o cuando el número de personas habilitadas sean inferior a </a:t>
            </a:r>
            <a:r>
              <a:rPr lang="es-ES" sz="2000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20 </a:t>
            </a: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electores.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765055" y="5576583"/>
            <a:ext cx="4650525" cy="12200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 petición de la parte interesada en forma escrita, motivada y fundamentada. El TED requerirá pericia y informe de </a:t>
            </a:r>
            <a:r>
              <a:rPr lang="es-ES" sz="2000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UGLE</a:t>
            </a: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. </a:t>
            </a: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29673" y="3363200"/>
            <a:ext cx="2188988" cy="862184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SUSPENSIÓN-SUPRESION DEFINITIVA  </a:t>
            </a:r>
            <a:endParaRPr lang="es-ES" sz="20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96697" y="4593188"/>
            <a:ext cx="2221964" cy="713386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REHABILITACIÓN </a:t>
            </a:r>
            <a:endParaRPr lang="es-ES" sz="20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047270" y="5753"/>
            <a:ext cx="697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smtClean="0">
                <a:latin typeface="Arial Rounded MT Bold" panose="020F0704030504030204" pitchFamily="34" charset="0"/>
              </a:rPr>
              <a:t>RECINTOS </a:t>
            </a:r>
            <a:r>
              <a:rPr lang="es-ES" sz="4000" b="1" dirty="0">
                <a:latin typeface="Arial Rounded MT Bold" panose="020F0704030504030204" pitchFamily="34" charset="0"/>
              </a:rPr>
              <a:t>ELECTORALES </a:t>
            </a:r>
            <a:endParaRPr lang="es-E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5634" cy="2084832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47" y="5270061"/>
            <a:ext cx="2992937" cy="1526612"/>
          </a:xfrm>
          <a:prstGeom prst="rect">
            <a:avLst/>
          </a:prstGeom>
        </p:spPr>
      </p:pic>
      <p:sp>
        <p:nvSpPr>
          <p:cNvPr id="23" name="Elipse 22"/>
          <p:cNvSpPr/>
          <p:nvPr/>
        </p:nvSpPr>
        <p:spPr>
          <a:xfrm rot="21092882">
            <a:off x="528406" y="5856761"/>
            <a:ext cx="1819682" cy="11690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innerShdw blurRad="114300">
              <a:prstClr val="black"/>
            </a:innerShdw>
            <a:softEdge rad="635000"/>
          </a:effectLst>
          <a:scene3d>
            <a:camera prst="isometricOffAxis2Top"/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450592" y="2606611"/>
            <a:ext cx="2195930" cy="2380281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Creación de Asientos y Recintos Electorales (Art. 8 y 28) 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330952" y="179626"/>
            <a:ext cx="5376672" cy="7569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Carta de solicitud, dirigida al Tribunal Electoral Departamental.  </a:t>
            </a: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330952" y="1436911"/>
            <a:ext cx="5376672" cy="10540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Copia de la normativa legal de Creación del Municipio o Territorio Indígena Originario Campesino</a:t>
            </a: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330952" y="2991318"/>
            <a:ext cx="5376672" cy="10847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Mapa u otro documento oficial y/o croquis de la ubicación de la localidad solicitante para constituir asiento electoral</a:t>
            </a: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330952" y="4574204"/>
            <a:ext cx="5376672" cy="5213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Listado de comunidades o población beneficiaria.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330952" y="5424030"/>
            <a:ext cx="5376672" cy="1208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Información complementaria: Servicios de salud y educación, medios de comunicación, organizaciones sociales, medios de transporte.</a:t>
            </a: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646522" y="1453670"/>
            <a:ext cx="683770" cy="1713360"/>
          </a:xfrm>
          <a:custGeom>
            <a:avLst/>
            <a:gdLst>
              <a:gd name="connsiteX0" fmla="*/ 0 w 648153"/>
              <a:gd name="connsiteY0" fmla="*/ 0 h 218164"/>
              <a:gd name="connsiteX1" fmla="*/ 648153 w 648153"/>
              <a:gd name="connsiteY1" fmla="*/ 0 h 218164"/>
              <a:gd name="connsiteX2" fmla="*/ 648153 w 648153"/>
              <a:gd name="connsiteY2" fmla="*/ 218164 h 218164"/>
              <a:gd name="connsiteX3" fmla="*/ 0 w 648153"/>
              <a:gd name="connsiteY3" fmla="*/ 218164 h 218164"/>
              <a:gd name="connsiteX4" fmla="*/ 0 w 648153"/>
              <a:gd name="connsiteY4" fmla="*/ 0 h 218164"/>
              <a:gd name="connsiteX0" fmla="*/ 0 w 808173"/>
              <a:gd name="connsiteY0" fmla="*/ 708660 h 926824"/>
              <a:gd name="connsiteX1" fmla="*/ 808173 w 808173"/>
              <a:gd name="connsiteY1" fmla="*/ 0 h 926824"/>
              <a:gd name="connsiteX2" fmla="*/ 648153 w 808173"/>
              <a:gd name="connsiteY2" fmla="*/ 926824 h 926824"/>
              <a:gd name="connsiteX3" fmla="*/ 0 w 808173"/>
              <a:gd name="connsiteY3" fmla="*/ 926824 h 926824"/>
              <a:gd name="connsiteX4" fmla="*/ 0 w 808173"/>
              <a:gd name="connsiteY4" fmla="*/ 708660 h 926824"/>
              <a:gd name="connsiteX0" fmla="*/ 0 w 823413"/>
              <a:gd name="connsiteY0" fmla="*/ 708660 h 926824"/>
              <a:gd name="connsiteX1" fmla="*/ 808173 w 823413"/>
              <a:gd name="connsiteY1" fmla="*/ 0 h 926824"/>
              <a:gd name="connsiteX2" fmla="*/ 823413 w 823413"/>
              <a:gd name="connsiteY2" fmla="*/ 385804 h 926824"/>
              <a:gd name="connsiteX3" fmla="*/ 0 w 823413"/>
              <a:gd name="connsiteY3" fmla="*/ 926824 h 926824"/>
              <a:gd name="connsiteX4" fmla="*/ 0 w 823413"/>
              <a:gd name="connsiteY4" fmla="*/ 708660 h 926824"/>
              <a:gd name="connsiteX0" fmla="*/ 0 w 1441203"/>
              <a:gd name="connsiteY0" fmla="*/ 2328797 h 2546961"/>
              <a:gd name="connsiteX1" fmla="*/ 1441203 w 1441203"/>
              <a:gd name="connsiteY1" fmla="*/ 0 h 2546961"/>
              <a:gd name="connsiteX2" fmla="*/ 823413 w 1441203"/>
              <a:gd name="connsiteY2" fmla="*/ 2005941 h 2546961"/>
              <a:gd name="connsiteX3" fmla="*/ 0 w 1441203"/>
              <a:gd name="connsiteY3" fmla="*/ 2546961 h 2546961"/>
              <a:gd name="connsiteX4" fmla="*/ 0 w 1441203"/>
              <a:gd name="connsiteY4" fmla="*/ 2328797 h 2546961"/>
              <a:gd name="connsiteX0" fmla="*/ 0 w 1414827"/>
              <a:gd name="connsiteY0" fmla="*/ 2282174 h 2500338"/>
              <a:gd name="connsiteX1" fmla="*/ 1414827 w 1414827"/>
              <a:gd name="connsiteY1" fmla="*/ 0 h 2500338"/>
              <a:gd name="connsiteX2" fmla="*/ 823413 w 1414827"/>
              <a:gd name="connsiteY2" fmla="*/ 1959318 h 2500338"/>
              <a:gd name="connsiteX3" fmla="*/ 0 w 1414827"/>
              <a:gd name="connsiteY3" fmla="*/ 2500338 h 2500338"/>
              <a:gd name="connsiteX4" fmla="*/ 0 w 1414827"/>
              <a:gd name="connsiteY4" fmla="*/ 2282174 h 2500338"/>
              <a:gd name="connsiteX0" fmla="*/ 0 w 1440618"/>
              <a:gd name="connsiteY0" fmla="*/ 2282174 h 2500338"/>
              <a:gd name="connsiteX1" fmla="*/ 1414827 w 1440618"/>
              <a:gd name="connsiteY1" fmla="*/ 0 h 2500338"/>
              <a:gd name="connsiteX2" fmla="*/ 1440618 w 1440618"/>
              <a:gd name="connsiteY2" fmla="*/ 1539714 h 2500338"/>
              <a:gd name="connsiteX3" fmla="*/ 0 w 1440618"/>
              <a:gd name="connsiteY3" fmla="*/ 2500338 h 2500338"/>
              <a:gd name="connsiteX4" fmla="*/ 0 w 1440618"/>
              <a:gd name="connsiteY4" fmla="*/ 2282174 h 2500338"/>
              <a:gd name="connsiteX0" fmla="*/ 0 w 1441204"/>
              <a:gd name="connsiteY0" fmla="*/ 2317141 h 2535305"/>
              <a:gd name="connsiteX1" fmla="*/ 1441204 w 1441204"/>
              <a:gd name="connsiteY1" fmla="*/ 0 h 2535305"/>
              <a:gd name="connsiteX2" fmla="*/ 1440618 w 1441204"/>
              <a:gd name="connsiteY2" fmla="*/ 1574681 h 2535305"/>
              <a:gd name="connsiteX3" fmla="*/ 0 w 1441204"/>
              <a:gd name="connsiteY3" fmla="*/ 2535305 h 2535305"/>
              <a:gd name="connsiteX4" fmla="*/ 0 w 1441204"/>
              <a:gd name="connsiteY4" fmla="*/ 2317141 h 2535305"/>
              <a:gd name="connsiteX0" fmla="*/ 0 w 1440618"/>
              <a:gd name="connsiteY0" fmla="*/ 2332682 h 2550846"/>
              <a:gd name="connsiteX1" fmla="*/ 1420103 w 1440618"/>
              <a:gd name="connsiteY1" fmla="*/ 0 h 2550846"/>
              <a:gd name="connsiteX2" fmla="*/ 1440618 w 1440618"/>
              <a:gd name="connsiteY2" fmla="*/ 1590222 h 2550846"/>
              <a:gd name="connsiteX3" fmla="*/ 0 w 1440618"/>
              <a:gd name="connsiteY3" fmla="*/ 2550846 h 2550846"/>
              <a:gd name="connsiteX4" fmla="*/ 0 w 1440618"/>
              <a:gd name="connsiteY4" fmla="*/ 2332682 h 2550846"/>
              <a:gd name="connsiteX0" fmla="*/ 0 w 1440618"/>
              <a:gd name="connsiteY0" fmla="*/ 2417186 h 2635350"/>
              <a:gd name="connsiteX1" fmla="*/ 1408233 w 1440618"/>
              <a:gd name="connsiteY1" fmla="*/ 0 h 2635350"/>
              <a:gd name="connsiteX2" fmla="*/ 1440618 w 1440618"/>
              <a:gd name="connsiteY2" fmla="*/ 1674726 h 2635350"/>
              <a:gd name="connsiteX3" fmla="*/ 0 w 1440618"/>
              <a:gd name="connsiteY3" fmla="*/ 2635350 h 2635350"/>
              <a:gd name="connsiteX4" fmla="*/ 0 w 1440618"/>
              <a:gd name="connsiteY4" fmla="*/ 2417186 h 2635350"/>
              <a:gd name="connsiteX0" fmla="*/ 0 w 1440618"/>
              <a:gd name="connsiteY0" fmla="*/ 2417186 h 2635350"/>
              <a:gd name="connsiteX1" fmla="*/ 1408233 w 1440618"/>
              <a:gd name="connsiteY1" fmla="*/ 0 h 2635350"/>
              <a:gd name="connsiteX2" fmla="*/ 1440618 w 1440618"/>
              <a:gd name="connsiteY2" fmla="*/ 1628103 h 2635350"/>
              <a:gd name="connsiteX3" fmla="*/ 0 w 1440618"/>
              <a:gd name="connsiteY3" fmla="*/ 2635350 h 2635350"/>
              <a:gd name="connsiteX4" fmla="*/ 0 w 1440618"/>
              <a:gd name="connsiteY4" fmla="*/ 2417186 h 2635350"/>
              <a:gd name="connsiteX0" fmla="*/ 0 w 1412927"/>
              <a:gd name="connsiteY0" fmla="*/ 2417186 h 2635350"/>
              <a:gd name="connsiteX1" fmla="*/ 1408233 w 1412927"/>
              <a:gd name="connsiteY1" fmla="*/ 0 h 2635350"/>
              <a:gd name="connsiteX2" fmla="*/ 1412923 w 1412927"/>
              <a:gd name="connsiteY2" fmla="*/ 1619362 h 2635350"/>
              <a:gd name="connsiteX3" fmla="*/ 0 w 1412927"/>
              <a:gd name="connsiteY3" fmla="*/ 2635350 h 2635350"/>
              <a:gd name="connsiteX4" fmla="*/ 0 w 1412927"/>
              <a:gd name="connsiteY4" fmla="*/ 2417186 h 2635350"/>
              <a:gd name="connsiteX0" fmla="*/ 0 w 1412927"/>
              <a:gd name="connsiteY0" fmla="*/ 2417186 h 2635350"/>
              <a:gd name="connsiteX1" fmla="*/ 1408233 w 1412927"/>
              <a:gd name="connsiteY1" fmla="*/ 0 h 2635350"/>
              <a:gd name="connsiteX2" fmla="*/ 1412923 w 1412927"/>
              <a:gd name="connsiteY2" fmla="*/ 1616448 h 2635350"/>
              <a:gd name="connsiteX3" fmla="*/ 0 w 1412927"/>
              <a:gd name="connsiteY3" fmla="*/ 2635350 h 2635350"/>
              <a:gd name="connsiteX4" fmla="*/ 0 w 1412927"/>
              <a:gd name="connsiteY4" fmla="*/ 2417186 h 2635350"/>
              <a:gd name="connsiteX0" fmla="*/ 0 w 1424059"/>
              <a:gd name="connsiteY0" fmla="*/ 2405530 h 2623694"/>
              <a:gd name="connsiteX1" fmla="*/ 1424059 w 1424059"/>
              <a:gd name="connsiteY1" fmla="*/ 0 h 2623694"/>
              <a:gd name="connsiteX2" fmla="*/ 1412923 w 1424059"/>
              <a:gd name="connsiteY2" fmla="*/ 1604792 h 2623694"/>
              <a:gd name="connsiteX3" fmla="*/ 0 w 1424059"/>
              <a:gd name="connsiteY3" fmla="*/ 2623694 h 2623694"/>
              <a:gd name="connsiteX4" fmla="*/ 0 w 1424059"/>
              <a:gd name="connsiteY4" fmla="*/ 2405530 h 2623694"/>
              <a:gd name="connsiteX0" fmla="*/ 0 w 1412927"/>
              <a:gd name="connsiteY0" fmla="*/ 2390960 h 2609124"/>
              <a:gd name="connsiteX1" fmla="*/ 1404277 w 1412927"/>
              <a:gd name="connsiteY1" fmla="*/ 0 h 2609124"/>
              <a:gd name="connsiteX2" fmla="*/ 1412923 w 1412927"/>
              <a:gd name="connsiteY2" fmla="*/ 1590222 h 2609124"/>
              <a:gd name="connsiteX3" fmla="*/ 0 w 1412927"/>
              <a:gd name="connsiteY3" fmla="*/ 2609124 h 2609124"/>
              <a:gd name="connsiteX4" fmla="*/ 0 w 1412927"/>
              <a:gd name="connsiteY4" fmla="*/ 2390960 h 2609124"/>
              <a:gd name="connsiteX0" fmla="*/ 0 w 1416146"/>
              <a:gd name="connsiteY0" fmla="*/ 2382218 h 2600382"/>
              <a:gd name="connsiteX1" fmla="*/ 1416146 w 1416146"/>
              <a:gd name="connsiteY1" fmla="*/ 0 h 2600382"/>
              <a:gd name="connsiteX2" fmla="*/ 1412923 w 1416146"/>
              <a:gd name="connsiteY2" fmla="*/ 1581480 h 2600382"/>
              <a:gd name="connsiteX3" fmla="*/ 0 w 1416146"/>
              <a:gd name="connsiteY3" fmla="*/ 2600382 h 2600382"/>
              <a:gd name="connsiteX4" fmla="*/ 0 w 1416146"/>
              <a:gd name="connsiteY4" fmla="*/ 2382218 h 2600382"/>
              <a:gd name="connsiteX0" fmla="*/ 0 w 1412927"/>
              <a:gd name="connsiteY0" fmla="*/ 2390960 h 2609124"/>
              <a:gd name="connsiteX1" fmla="*/ 1404277 w 1412927"/>
              <a:gd name="connsiteY1" fmla="*/ 0 h 2609124"/>
              <a:gd name="connsiteX2" fmla="*/ 1412923 w 1412927"/>
              <a:gd name="connsiteY2" fmla="*/ 1590222 h 2609124"/>
              <a:gd name="connsiteX3" fmla="*/ 0 w 1412927"/>
              <a:gd name="connsiteY3" fmla="*/ 2609124 h 2609124"/>
              <a:gd name="connsiteX4" fmla="*/ 0 w 1412927"/>
              <a:gd name="connsiteY4" fmla="*/ 2390960 h 2609124"/>
              <a:gd name="connsiteX0" fmla="*/ 0 w 1420103"/>
              <a:gd name="connsiteY0" fmla="*/ 2402616 h 2620780"/>
              <a:gd name="connsiteX1" fmla="*/ 1420103 w 1420103"/>
              <a:gd name="connsiteY1" fmla="*/ 0 h 2620780"/>
              <a:gd name="connsiteX2" fmla="*/ 1412923 w 1420103"/>
              <a:gd name="connsiteY2" fmla="*/ 1601878 h 2620780"/>
              <a:gd name="connsiteX3" fmla="*/ 0 w 1420103"/>
              <a:gd name="connsiteY3" fmla="*/ 2620780 h 2620780"/>
              <a:gd name="connsiteX4" fmla="*/ 0 w 1420103"/>
              <a:gd name="connsiteY4" fmla="*/ 2402616 h 262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103" h="2620780">
                <a:moveTo>
                  <a:pt x="0" y="2402616"/>
                </a:moveTo>
                <a:lnTo>
                  <a:pt x="1420103" y="0"/>
                </a:lnTo>
                <a:cubicBezTo>
                  <a:pt x="1419908" y="524894"/>
                  <a:pt x="1413118" y="1076984"/>
                  <a:pt x="1412923" y="1601878"/>
                </a:cubicBezTo>
                <a:lnTo>
                  <a:pt x="0" y="2620780"/>
                </a:lnTo>
                <a:lnTo>
                  <a:pt x="0" y="2402616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4647163" y="2992163"/>
            <a:ext cx="692207" cy="1083940"/>
          </a:xfrm>
          <a:custGeom>
            <a:avLst/>
            <a:gdLst>
              <a:gd name="connsiteX0" fmla="*/ 0 w 653562"/>
              <a:gd name="connsiteY0" fmla="*/ 0 h 224786"/>
              <a:gd name="connsiteX1" fmla="*/ 653562 w 653562"/>
              <a:gd name="connsiteY1" fmla="*/ 0 h 224786"/>
              <a:gd name="connsiteX2" fmla="*/ 653562 w 653562"/>
              <a:gd name="connsiteY2" fmla="*/ 224786 h 224786"/>
              <a:gd name="connsiteX3" fmla="*/ 0 w 653562"/>
              <a:gd name="connsiteY3" fmla="*/ 224786 h 224786"/>
              <a:gd name="connsiteX4" fmla="*/ 0 w 653562"/>
              <a:gd name="connsiteY4" fmla="*/ 0 h 224786"/>
              <a:gd name="connsiteX0" fmla="*/ 0 w 805962"/>
              <a:gd name="connsiteY0" fmla="*/ 60960 h 285746"/>
              <a:gd name="connsiteX1" fmla="*/ 805962 w 805962"/>
              <a:gd name="connsiteY1" fmla="*/ 0 h 285746"/>
              <a:gd name="connsiteX2" fmla="*/ 653562 w 805962"/>
              <a:gd name="connsiteY2" fmla="*/ 285746 h 285746"/>
              <a:gd name="connsiteX3" fmla="*/ 0 w 805962"/>
              <a:gd name="connsiteY3" fmla="*/ 285746 h 285746"/>
              <a:gd name="connsiteX4" fmla="*/ 0 w 805962"/>
              <a:gd name="connsiteY4" fmla="*/ 60960 h 285746"/>
              <a:gd name="connsiteX0" fmla="*/ 0 w 828822"/>
              <a:gd name="connsiteY0" fmla="*/ 60960 h 392426"/>
              <a:gd name="connsiteX1" fmla="*/ 805962 w 828822"/>
              <a:gd name="connsiteY1" fmla="*/ 0 h 392426"/>
              <a:gd name="connsiteX2" fmla="*/ 828822 w 828822"/>
              <a:gd name="connsiteY2" fmla="*/ 392426 h 392426"/>
              <a:gd name="connsiteX3" fmla="*/ 0 w 828822"/>
              <a:gd name="connsiteY3" fmla="*/ 285746 h 392426"/>
              <a:gd name="connsiteX4" fmla="*/ 0 w 828822"/>
              <a:gd name="connsiteY4" fmla="*/ 60960 h 392426"/>
              <a:gd name="connsiteX0" fmla="*/ 0 w 1384127"/>
              <a:gd name="connsiteY0" fmla="*/ 408619 h 740085"/>
              <a:gd name="connsiteX1" fmla="*/ 1384127 w 1384127"/>
              <a:gd name="connsiteY1" fmla="*/ 0 h 740085"/>
              <a:gd name="connsiteX2" fmla="*/ 828822 w 1384127"/>
              <a:gd name="connsiteY2" fmla="*/ 740085 h 740085"/>
              <a:gd name="connsiteX3" fmla="*/ 0 w 1384127"/>
              <a:gd name="connsiteY3" fmla="*/ 633405 h 740085"/>
              <a:gd name="connsiteX4" fmla="*/ 0 w 1384127"/>
              <a:gd name="connsiteY4" fmla="*/ 408619 h 740085"/>
              <a:gd name="connsiteX0" fmla="*/ 0 w 1384127"/>
              <a:gd name="connsiteY0" fmla="*/ 408619 h 1477543"/>
              <a:gd name="connsiteX1" fmla="*/ 1384127 w 1384127"/>
              <a:gd name="connsiteY1" fmla="*/ 0 h 1477543"/>
              <a:gd name="connsiteX2" fmla="*/ 1376287 w 1384127"/>
              <a:gd name="connsiteY2" fmla="*/ 1477543 h 1477543"/>
              <a:gd name="connsiteX3" fmla="*/ 0 w 1384127"/>
              <a:gd name="connsiteY3" fmla="*/ 633405 h 1477543"/>
              <a:gd name="connsiteX4" fmla="*/ 0 w 1384127"/>
              <a:gd name="connsiteY4" fmla="*/ 408619 h 1477543"/>
              <a:gd name="connsiteX0" fmla="*/ 0 w 1404593"/>
              <a:gd name="connsiteY0" fmla="*/ 429689 h 1498613"/>
              <a:gd name="connsiteX1" fmla="*/ 1404593 w 1404593"/>
              <a:gd name="connsiteY1" fmla="*/ 0 h 1498613"/>
              <a:gd name="connsiteX2" fmla="*/ 1376287 w 1404593"/>
              <a:gd name="connsiteY2" fmla="*/ 1498613 h 1498613"/>
              <a:gd name="connsiteX3" fmla="*/ 0 w 1404593"/>
              <a:gd name="connsiteY3" fmla="*/ 654475 h 1498613"/>
              <a:gd name="connsiteX4" fmla="*/ 0 w 1404593"/>
              <a:gd name="connsiteY4" fmla="*/ 429689 h 1498613"/>
              <a:gd name="connsiteX0" fmla="*/ 25582 w 1404593"/>
              <a:gd name="connsiteY0" fmla="*/ 289221 h 1498613"/>
              <a:gd name="connsiteX1" fmla="*/ 1404593 w 1404593"/>
              <a:gd name="connsiteY1" fmla="*/ 0 h 1498613"/>
              <a:gd name="connsiteX2" fmla="*/ 1376287 w 1404593"/>
              <a:gd name="connsiteY2" fmla="*/ 1498613 h 1498613"/>
              <a:gd name="connsiteX3" fmla="*/ 0 w 1404593"/>
              <a:gd name="connsiteY3" fmla="*/ 654475 h 1498613"/>
              <a:gd name="connsiteX4" fmla="*/ 25582 w 1404593"/>
              <a:gd name="connsiteY4" fmla="*/ 289221 h 1498613"/>
              <a:gd name="connsiteX0" fmla="*/ 0 w 1379011"/>
              <a:gd name="connsiteY0" fmla="*/ 289221 h 1498613"/>
              <a:gd name="connsiteX1" fmla="*/ 1379011 w 1379011"/>
              <a:gd name="connsiteY1" fmla="*/ 0 h 1498613"/>
              <a:gd name="connsiteX2" fmla="*/ 1350705 w 1379011"/>
              <a:gd name="connsiteY2" fmla="*/ 1498613 h 1498613"/>
              <a:gd name="connsiteX3" fmla="*/ 0 w 1379011"/>
              <a:gd name="connsiteY3" fmla="*/ 823037 h 1498613"/>
              <a:gd name="connsiteX4" fmla="*/ 0 w 1379011"/>
              <a:gd name="connsiteY4" fmla="*/ 289221 h 1498613"/>
              <a:gd name="connsiteX0" fmla="*/ 0 w 1368778"/>
              <a:gd name="connsiteY0" fmla="*/ 549087 h 1758479"/>
              <a:gd name="connsiteX1" fmla="*/ 1368778 w 1368778"/>
              <a:gd name="connsiteY1" fmla="*/ 0 h 1758479"/>
              <a:gd name="connsiteX2" fmla="*/ 1350705 w 1368778"/>
              <a:gd name="connsiteY2" fmla="*/ 1758479 h 1758479"/>
              <a:gd name="connsiteX3" fmla="*/ 0 w 1368778"/>
              <a:gd name="connsiteY3" fmla="*/ 1082903 h 1758479"/>
              <a:gd name="connsiteX4" fmla="*/ 0 w 1368778"/>
              <a:gd name="connsiteY4" fmla="*/ 549087 h 1758479"/>
              <a:gd name="connsiteX0" fmla="*/ 0 w 1391808"/>
              <a:gd name="connsiteY0" fmla="*/ 549087 h 1502125"/>
              <a:gd name="connsiteX1" fmla="*/ 1368778 w 1391808"/>
              <a:gd name="connsiteY1" fmla="*/ 0 h 1502125"/>
              <a:gd name="connsiteX2" fmla="*/ 1391637 w 1391808"/>
              <a:gd name="connsiteY2" fmla="*/ 1502125 h 1502125"/>
              <a:gd name="connsiteX3" fmla="*/ 0 w 1391808"/>
              <a:gd name="connsiteY3" fmla="*/ 1082903 h 1502125"/>
              <a:gd name="connsiteX4" fmla="*/ 0 w 1391808"/>
              <a:gd name="connsiteY4" fmla="*/ 549087 h 1502125"/>
              <a:gd name="connsiteX0" fmla="*/ 0 w 1394360"/>
              <a:gd name="connsiteY0" fmla="*/ 485876 h 1438914"/>
              <a:gd name="connsiteX1" fmla="*/ 1394360 w 1394360"/>
              <a:gd name="connsiteY1" fmla="*/ 0 h 1438914"/>
              <a:gd name="connsiteX2" fmla="*/ 1391637 w 1394360"/>
              <a:gd name="connsiteY2" fmla="*/ 1438914 h 1438914"/>
              <a:gd name="connsiteX3" fmla="*/ 0 w 1394360"/>
              <a:gd name="connsiteY3" fmla="*/ 1019692 h 1438914"/>
              <a:gd name="connsiteX4" fmla="*/ 0 w 1394360"/>
              <a:gd name="connsiteY4" fmla="*/ 485876 h 1438914"/>
              <a:gd name="connsiteX0" fmla="*/ 0 w 1394360"/>
              <a:gd name="connsiteY0" fmla="*/ 485876 h 1498613"/>
              <a:gd name="connsiteX1" fmla="*/ 1394360 w 1394360"/>
              <a:gd name="connsiteY1" fmla="*/ 0 h 1498613"/>
              <a:gd name="connsiteX2" fmla="*/ 1386520 w 1394360"/>
              <a:gd name="connsiteY2" fmla="*/ 1498613 h 1498613"/>
              <a:gd name="connsiteX3" fmla="*/ 0 w 1394360"/>
              <a:gd name="connsiteY3" fmla="*/ 1019692 h 1498613"/>
              <a:gd name="connsiteX4" fmla="*/ 0 w 1394360"/>
              <a:gd name="connsiteY4" fmla="*/ 485876 h 149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360" h="1498613">
                <a:moveTo>
                  <a:pt x="0" y="485876"/>
                </a:moveTo>
                <a:lnTo>
                  <a:pt x="1394360" y="0"/>
                </a:lnTo>
                <a:cubicBezTo>
                  <a:pt x="1391747" y="492514"/>
                  <a:pt x="1389133" y="1006099"/>
                  <a:pt x="1386520" y="1498613"/>
                </a:cubicBezTo>
                <a:lnTo>
                  <a:pt x="0" y="1019692"/>
                </a:lnTo>
                <a:lnTo>
                  <a:pt x="0" y="485876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4645153" y="218075"/>
            <a:ext cx="681056" cy="2598891"/>
          </a:xfrm>
          <a:custGeom>
            <a:avLst/>
            <a:gdLst>
              <a:gd name="connsiteX0" fmla="*/ 0 w 648151"/>
              <a:gd name="connsiteY0" fmla="*/ 0 h 225761"/>
              <a:gd name="connsiteX1" fmla="*/ 648151 w 648151"/>
              <a:gd name="connsiteY1" fmla="*/ 0 h 225761"/>
              <a:gd name="connsiteX2" fmla="*/ 648151 w 648151"/>
              <a:gd name="connsiteY2" fmla="*/ 225761 h 225761"/>
              <a:gd name="connsiteX3" fmla="*/ 0 w 648151"/>
              <a:gd name="connsiteY3" fmla="*/ 225761 h 225761"/>
              <a:gd name="connsiteX4" fmla="*/ 0 w 648151"/>
              <a:gd name="connsiteY4" fmla="*/ 0 h 22576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648151 w 823411"/>
              <a:gd name="connsiteY2" fmla="*/ 158974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23411 w 823411"/>
              <a:gd name="connsiteY2" fmla="*/ 58390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08171 w 823411"/>
              <a:gd name="connsiteY2" fmla="*/ 41626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1597330"/>
              <a:gd name="connsiteY0" fmla="*/ 3275017 h 3500778"/>
              <a:gd name="connsiteX1" fmla="*/ 1597330 w 1597330"/>
              <a:gd name="connsiteY1" fmla="*/ 0 h 3500778"/>
              <a:gd name="connsiteX2" fmla="*/ 808171 w 1597330"/>
              <a:gd name="connsiteY2" fmla="*/ 2327298 h 3500778"/>
              <a:gd name="connsiteX3" fmla="*/ 0 w 1597330"/>
              <a:gd name="connsiteY3" fmla="*/ 3500778 h 3500778"/>
              <a:gd name="connsiteX4" fmla="*/ 0 w 1597330"/>
              <a:gd name="connsiteY4" fmla="*/ 3275017 h 3500778"/>
              <a:gd name="connsiteX0" fmla="*/ 0 w 1657593"/>
              <a:gd name="connsiteY0" fmla="*/ 3275017 h 3500778"/>
              <a:gd name="connsiteX1" fmla="*/ 1597330 w 1657593"/>
              <a:gd name="connsiteY1" fmla="*/ 0 h 3500778"/>
              <a:gd name="connsiteX2" fmla="*/ 1657593 w 1657593"/>
              <a:gd name="connsiteY2" fmla="*/ 958749 h 3500778"/>
              <a:gd name="connsiteX3" fmla="*/ 0 w 1657593"/>
              <a:gd name="connsiteY3" fmla="*/ 3500778 h 3500778"/>
              <a:gd name="connsiteX4" fmla="*/ 0 w 1657593"/>
              <a:gd name="connsiteY4" fmla="*/ 3275017 h 3500778"/>
              <a:gd name="connsiteX0" fmla="*/ 0 w 1657593"/>
              <a:gd name="connsiteY0" fmla="*/ 3261318 h 3487079"/>
              <a:gd name="connsiteX1" fmla="*/ 1602573 w 1657593"/>
              <a:gd name="connsiteY1" fmla="*/ 0 h 3487079"/>
              <a:gd name="connsiteX2" fmla="*/ 1657593 w 1657593"/>
              <a:gd name="connsiteY2" fmla="*/ 945050 h 3487079"/>
              <a:gd name="connsiteX3" fmla="*/ 0 w 1657593"/>
              <a:gd name="connsiteY3" fmla="*/ 3487079 h 3487079"/>
              <a:gd name="connsiteX4" fmla="*/ 0 w 1657593"/>
              <a:gd name="connsiteY4" fmla="*/ 3261318 h 3487079"/>
              <a:gd name="connsiteX0" fmla="*/ 0 w 1657593"/>
              <a:gd name="connsiteY0" fmla="*/ 3233920 h 3459681"/>
              <a:gd name="connsiteX1" fmla="*/ 1581599 w 1657593"/>
              <a:gd name="connsiteY1" fmla="*/ 0 h 3459681"/>
              <a:gd name="connsiteX2" fmla="*/ 1657593 w 1657593"/>
              <a:gd name="connsiteY2" fmla="*/ 917652 h 3459681"/>
              <a:gd name="connsiteX3" fmla="*/ 0 w 1657593"/>
              <a:gd name="connsiteY3" fmla="*/ 3459681 h 3459681"/>
              <a:gd name="connsiteX4" fmla="*/ 0 w 1657593"/>
              <a:gd name="connsiteY4" fmla="*/ 3233920 h 3459681"/>
              <a:gd name="connsiteX0" fmla="*/ 0 w 1581599"/>
              <a:gd name="connsiteY0" fmla="*/ 3233920 h 3459681"/>
              <a:gd name="connsiteX1" fmla="*/ 1581599 w 1581599"/>
              <a:gd name="connsiteY1" fmla="*/ 0 h 3459681"/>
              <a:gd name="connsiteX2" fmla="*/ 1568456 w 1581599"/>
              <a:gd name="connsiteY2" fmla="*/ 948475 h 3459681"/>
              <a:gd name="connsiteX3" fmla="*/ 0 w 1581599"/>
              <a:gd name="connsiteY3" fmla="*/ 3459681 h 3459681"/>
              <a:gd name="connsiteX4" fmla="*/ 0 w 1581599"/>
              <a:gd name="connsiteY4" fmla="*/ 3233920 h 3459681"/>
              <a:gd name="connsiteX0" fmla="*/ 0 w 1594672"/>
              <a:gd name="connsiteY0" fmla="*/ 3233920 h 3459681"/>
              <a:gd name="connsiteX1" fmla="*/ 1581599 w 1594672"/>
              <a:gd name="connsiteY1" fmla="*/ 0 h 3459681"/>
              <a:gd name="connsiteX2" fmla="*/ 1594672 w 1594672"/>
              <a:gd name="connsiteY2" fmla="*/ 975873 h 3459681"/>
              <a:gd name="connsiteX3" fmla="*/ 0 w 1594672"/>
              <a:gd name="connsiteY3" fmla="*/ 3459681 h 3459681"/>
              <a:gd name="connsiteX4" fmla="*/ 0 w 1594672"/>
              <a:gd name="connsiteY4" fmla="*/ 3233920 h 3459681"/>
              <a:gd name="connsiteX0" fmla="*/ 0 w 1594672"/>
              <a:gd name="connsiteY0" fmla="*/ 3233920 h 3504203"/>
              <a:gd name="connsiteX1" fmla="*/ 1581599 w 1594672"/>
              <a:gd name="connsiteY1" fmla="*/ 0 h 3504203"/>
              <a:gd name="connsiteX2" fmla="*/ 1594672 w 1594672"/>
              <a:gd name="connsiteY2" fmla="*/ 975873 h 3504203"/>
              <a:gd name="connsiteX3" fmla="*/ 199247 w 1594672"/>
              <a:gd name="connsiteY3" fmla="*/ 3504203 h 3504203"/>
              <a:gd name="connsiteX4" fmla="*/ 0 w 1594672"/>
              <a:gd name="connsiteY4" fmla="*/ 3233920 h 3504203"/>
              <a:gd name="connsiteX0" fmla="*/ 94381 w 1395425"/>
              <a:gd name="connsiteY0" fmla="*/ 2983910 h 3504203"/>
              <a:gd name="connsiteX1" fmla="*/ 1382352 w 1395425"/>
              <a:gd name="connsiteY1" fmla="*/ 0 h 3504203"/>
              <a:gd name="connsiteX2" fmla="*/ 1395425 w 1395425"/>
              <a:gd name="connsiteY2" fmla="*/ 975873 h 3504203"/>
              <a:gd name="connsiteX3" fmla="*/ 0 w 1395425"/>
              <a:gd name="connsiteY3" fmla="*/ 3504203 h 3504203"/>
              <a:gd name="connsiteX4" fmla="*/ 94381 w 1395425"/>
              <a:gd name="connsiteY4" fmla="*/ 2983910 h 3504203"/>
              <a:gd name="connsiteX0" fmla="*/ 0 w 1405912"/>
              <a:gd name="connsiteY0" fmla="*/ 3233920 h 3504203"/>
              <a:gd name="connsiteX1" fmla="*/ 1392839 w 1405912"/>
              <a:gd name="connsiteY1" fmla="*/ 0 h 3504203"/>
              <a:gd name="connsiteX2" fmla="*/ 1405912 w 1405912"/>
              <a:gd name="connsiteY2" fmla="*/ 975873 h 3504203"/>
              <a:gd name="connsiteX3" fmla="*/ 10487 w 1405912"/>
              <a:gd name="connsiteY3" fmla="*/ 3504203 h 3504203"/>
              <a:gd name="connsiteX4" fmla="*/ 0 w 1405912"/>
              <a:gd name="connsiteY4" fmla="*/ 3233920 h 350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912" h="3504203">
                <a:moveTo>
                  <a:pt x="0" y="3233920"/>
                </a:moveTo>
                <a:lnTo>
                  <a:pt x="1392839" y="0"/>
                </a:lnTo>
                <a:lnTo>
                  <a:pt x="1405912" y="975873"/>
                </a:lnTo>
                <a:lnTo>
                  <a:pt x="10487" y="3504203"/>
                </a:lnTo>
                <a:lnTo>
                  <a:pt x="0" y="3233920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645153" y="3980437"/>
            <a:ext cx="687332" cy="1106327"/>
          </a:xfrm>
          <a:custGeom>
            <a:avLst/>
            <a:gdLst>
              <a:gd name="connsiteX0" fmla="*/ 0 w 653562"/>
              <a:gd name="connsiteY0" fmla="*/ 0 h 229746"/>
              <a:gd name="connsiteX1" fmla="*/ 653562 w 653562"/>
              <a:gd name="connsiteY1" fmla="*/ 0 h 229746"/>
              <a:gd name="connsiteX2" fmla="*/ 653562 w 653562"/>
              <a:gd name="connsiteY2" fmla="*/ 229746 h 229746"/>
              <a:gd name="connsiteX3" fmla="*/ 0 w 653562"/>
              <a:gd name="connsiteY3" fmla="*/ 229746 h 229746"/>
              <a:gd name="connsiteX4" fmla="*/ 0 w 653562"/>
              <a:gd name="connsiteY4" fmla="*/ 0 h 229746"/>
              <a:gd name="connsiteX0" fmla="*/ 0 w 821202"/>
              <a:gd name="connsiteY0" fmla="*/ 0 h 999366"/>
              <a:gd name="connsiteX1" fmla="*/ 653562 w 821202"/>
              <a:gd name="connsiteY1" fmla="*/ 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821202"/>
              <a:gd name="connsiteY0" fmla="*/ 0 h 999366"/>
              <a:gd name="connsiteX1" fmla="*/ 813582 w 821202"/>
              <a:gd name="connsiteY1" fmla="*/ 57912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1419724"/>
              <a:gd name="connsiteY0" fmla="*/ 0 h 1274398"/>
              <a:gd name="connsiteX1" fmla="*/ 813582 w 1419724"/>
              <a:gd name="connsiteY1" fmla="*/ 579120 h 1274398"/>
              <a:gd name="connsiteX2" fmla="*/ 1419724 w 1419724"/>
              <a:gd name="connsiteY2" fmla="*/ 1274398 h 1274398"/>
              <a:gd name="connsiteX3" fmla="*/ 0 w 1419724"/>
              <a:gd name="connsiteY3" fmla="*/ 229746 h 1274398"/>
              <a:gd name="connsiteX4" fmla="*/ 0 w 1419724"/>
              <a:gd name="connsiteY4" fmla="*/ 0 h 1274398"/>
              <a:gd name="connsiteX0" fmla="*/ 0 w 1427994"/>
              <a:gd name="connsiteY0" fmla="*/ 0 h 1274398"/>
              <a:gd name="connsiteX1" fmla="*/ 1427994 w 1427994"/>
              <a:gd name="connsiteY1" fmla="*/ 693229 h 1274398"/>
              <a:gd name="connsiteX2" fmla="*/ 1419724 w 1427994"/>
              <a:gd name="connsiteY2" fmla="*/ 1274398 h 1274398"/>
              <a:gd name="connsiteX3" fmla="*/ 0 w 1427994"/>
              <a:gd name="connsiteY3" fmla="*/ 229746 h 1274398"/>
              <a:gd name="connsiteX4" fmla="*/ 0 w 1427994"/>
              <a:gd name="connsiteY4" fmla="*/ 0 h 1274398"/>
              <a:gd name="connsiteX0" fmla="*/ 0 w 1427994"/>
              <a:gd name="connsiteY0" fmla="*/ 0 h 1274398"/>
              <a:gd name="connsiteX1" fmla="*/ 1427994 w 1427994"/>
              <a:gd name="connsiteY1" fmla="*/ 693229 h 1274398"/>
              <a:gd name="connsiteX2" fmla="*/ 1419724 w 1427994"/>
              <a:gd name="connsiteY2" fmla="*/ 1274398 h 1274398"/>
              <a:gd name="connsiteX3" fmla="*/ 15890 w 1427994"/>
              <a:gd name="connsiteY3" fmla="*/ 417001 h 1274398"/>
              <a:gd name="connsiteX4" fmla="*/ 0 w 1427994"/>
              <a:gd name="connsiteY4" fmla="*/ 0 h 1274398"/>
              <a:gd name="connsiteX0" fmla="*/ 0 w 1419724"/>
              <a:gd name="connsiteY0" fmla="*/ 0 h 1274398"/>
              <a:gd name="connsiteX1" fmla="*/ 1406807 w 1419724"/>
              <a:gd name="connsiteY1" fmla="*/ 693229 h 1274398"/>
              <a:gd name="connsiteX2" fmla="*/ 1419724 w 1419724"/>
              <a:gd name="connsiteY2" fmla="*/ 1274398 h 1274398"/>
              <a:gd name="connsiteX3" fmla="*/ 15890 w 1419724"/>
              <a:gd name="connsiteY3" fmla="*/ 417001 h 1274398"/>
              <a:gd name="connsiteX4" fmla="*/ 0 w 1419724"/>
              <a:gd name="connsiteY4" fmla="*/ 0 h 1274398"/>
              <a:gd name="connsiteX0" fmla="*/ 0 w 1433291"/>
              <a:gd name="connsiteY0" fmla="*/ 0 h 1274398"/>
              <a:gd name="connsiteX1" fmla="*/ 1433291 w 1433291"/>
              <a:gd name="connsiteY1" fmla="*/ 687377 h 1274398"/>
              <a:gd name="connsiteX2" fmla="*/ 1419724 w 1433291"/>
              <a:gd name="connsiteY2" fmla="*/ 1274398 h 1274398"/>
              <a:gd name="connsiteX3" fmla="*/ 15890 w 1433291"/>
              <a:gd name="connsiteY3" fmla="*/ 417001 h 1274398"/>
              <a:gd name="connsiteX4" fmla="*/ 0 w 1433291"/>
              <a:gd name="connsiteY4" fmla="*/ 0 h 127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291" h="1274398">
                <a:moveTo>
                  <a:pt x="0" y="0"/>
                </a:moveTo>
                <a:lnTo>
                  <a:pt x="1433291" y="687377"/>
                </a:lnTo>
                <a:lnTo>
                  <a:pt x="1419724" y="1274398"/>
                </a:lnTo>
                <a:lnTo>
                  <a:pt x="15890" y="41700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4645107" y="4565960"/>
            <a:ext cx="685820" cy="2048693"/>
          </a:xfrm>
          <a:custGeom>
            <a:avLst/>
            <a:gdLst>
              <a:gd name="connsiteX0" fmla="*/ 0 w 653562"/>
              <a:gd name="connsiteY0" fmla="*/ 0 h 231946"/>
              <a:gd name="connsiteX1" fmla="*/ 653562 w 653562"/>
              <a:gd name="connsiteY1" fmla="*/ 0 h 231946"/>
              <a:gd name="connsiteX2" fmla="*/ 653562 w 653562"/>
              <a:gd name="connsiteY2" fmla="*/ 231946 h 231946"/>
              <a:gd name="connsiteX3" fmla="*/ 0 w 653562"/>
              <a:gd name="connsiteY3" fmla="*/ 231946 h 231946"/>
              <a:gd name="connsiteX4" fmla="*/ 0 w 653562"/>
              <a:gd name="connsiteY4" fmla="*/ 0 h 231946"/>
              <a:gd name="connsiteX0" fmla="*/ 0 w 821202"/>
              <a:gd name="connsiteY0" fmla="*/ 0 h 1611166"/>
              <a:gd name="connsiteX1" fmla="*/ 653562 w 821202"/>
              <a:gd name="connsiteY1" fmla="*/ 0 h 1611166"/>
              <a:gd name="connsiteX2" fmla="*/ 821202 w 821202"/>
              <a:gd name="connsiteY2" fmla="*/ 1611166 h 1611166"/>
              <a:gd name="connsiteX3" fmla="*/ 0 w 821202"/>
              <a:gd name="connsiteY3" fmla="*/ 231946 h 1611166"/>
              <a:gd name="connsiteX4" fmla="*/ 0 w 821202"/>
              <a:gd name="connsiteY4" fmla="*/ 0 h 1611166"/>
              <a:gd name="connsiteX0" fmla="*/ 0 w 821202"/>
              <a:gd name="connsiteY0" fmla="*/ 0 h 1611166"/>
              <a:gd name="connsiteX1" fmla="*/ 821202 w 821202"/>
              <a:gd name="connsiteY1" fmla="*/ 1196340 h 1611166"/>
              <a:gd name="connsiteX2" fmla="*/ 821202 w 821202"/>
              <a:gd name="connsiteY2" fmla="*/ 1611166 h 1611166"/>
              <a:gd name="connsiteX3" fmla="*/ 0 w 821202"/>
              <a:gd name="connsiteY3" fmla="*/ 231946 h 1611166"/>
              <a:gd name="connsiteX4" fmla="*/ 0 w 821202"/>
              <a:gd name="connsiteY4" fmla="*/ 0 h 1611166"/>
              <a:gd name="connsiteX0" fmla="*/ 0 w 1570141"/>
              <a:gd name="connsiteY0" fmla="*/ 0 h 1611166"/>
              <a:gd name="connsiteX1" fmla="*/ 1570141 w 1570141"/>
              <a:gd name="connsiteY1" fmla="*/ 929044 h 1611166"/>
              <a:gd name="connsiteX2" fmla="*/ 821202 w 1570141"/>
              <a:gd name="connsiteY2" fmla="*/ 1611166 h 1611166"/>
              <a:gd name="connsiteX3" fmla="*/ 0 w 1570141"/>
              <a:gd name="connsiteY3" fmla="*/ 231946 h 1611166"/>
              <a:gd name="connsiteX4" fmla="*/ 0 w 1570141"/>
              <a:gd name="connsiteY4" fmla="*/ 0 h 1611166"/>
              <a:gd name="connsiteX0" fmla="*/ 0 w 1580471"/>
              <a:gd name="connsiteY0" fmla="*/ 0 h 2266471"/>
              <a:gd name="connsiteX1" fmla="*/ 1570141 w 1580471"/>
              <a:gd name="connsiteY1" fmla="*/ 929044 h 2266471"/>
              <a:gd name="connsiteX2" fmla="*/ 1580471 w 1580471"/>
              <a:gd name="connsiteY2" fmla="*/ 2266471 h 2266471"/>
              <a:gd name="connsiteX3" fmla="*/ 0 w 1580471"/>
              <a:gd name="connsiteY3" fmla="*/ 231946 h 2266471"/>
              <a:gd name="connsiteX4" fmla="*/ 0 w 1580471"/>
              <a:gd name="connsiteY4" fmla="*/ 0 h 2266471"/>
              <a:gd name="connsiteX0" fmla="*/ 0 w 1580471"/>
              <a:gd name="connsiteY0" fmla="*/ 0 h 2266471"/>
              <a:gd name="connsiteX1" fmla="*/ 1559811 w 1580471"/>
              <a:gd name="connsiteY1" fmla="*/ 908925 h 2266471"/>
              <a:gd name="connsiteX2" fmla="*/ 1580471 w 1580471"/>
              <a:gd name="connsiteY2" fmla="*/ 2266471 h 2266471"/>
              <a:gd name="connsiteX3" fmla="*/ 0 w 1580471"/>
              <a:gd name="connsiteY3" fmla="*/ 231946 h 2266471"/>
              <a:gd name="connsiteX4" fmla="*/ 0 w 1580471"/>
              <a:gd name="connsiteY4" fmla="*/ 0 h 2266471"/>
              <a:gd name="connsiteX0" fmla="*/ 201439 w 1580471"/>
              <a:gd name="connsiteY0" fmla="*/ 0 h 2300961"/>
              <a:gd name="connsiteX1" fmla="*/ 1559811 w 1580471"/>
              <a:gd name="connsiteY1" fmla="*/ 943415 h 2300961"/>
              <a:gd name="connsiteX2" fmla="*/ 1580471 w 1580471"/>
              <a:gd name="connsiteY2" fmla="*/ 2300961 h 2300961"/>
              <a:gd name="connsiteX3" fmla="*/ 0 w 1580471"/>
              <a:gd name="connsiteY3" fmla="*/ 266436 h 2300961"/>
              <a:gd name="connsiteX4" fmla="*/ 201439 w 1580471"/>
              <a:gd name="connsiteY4" fmla="*/ 0 h 2300961"/>
              <a:gd name="connsiteX0" fmla="*/ 0 w 1379032"/>
              <a:gd name="connsiteY0" fmla="*/ 0 h 2300961"/>
              <a:gd name="connsiteX1" fmla="*/ 1358372 w 1379032"/>
              <a:gd name="connsiteY1" fmla="*/ 943415 h 2300961"/>
              <a:gd name="connsiteX2" fmla="*/ 1379032 w 1379032"/>
              <a:gd name="connsiteY2" fmla="*/ 2300961 h 2300961"/>
              <a:gd name="connsiteX3" fmla="*/ 5165 w 1379032"/>
              <a:gd name="connsiteY3" fmla="*/ 464752 h 2300961"/>
              <a:gd name="connsiteX4" fmla="*/ 0 w 1379032"/>
              <a:gd name="connsiteY4" fmla="*/ 0 h 2300961"/>
              <a:gd name="connsiteX0" fmla="*/ 0 w 1379032"/>
              <a:gd name="connsiteY0" fmla="*/ 0 h 2300961"/>
              <a:gd name="connsiteX1" fmla="*/ 1358372 w 1379032"/>
              <a:gd name="connsiteY1" fmla="*/ 943415 h 2300961"/>
              <a:gd name="connsiteX2" fmla="*/ 1379032 w 1379032"/>
              <a:gd name="connsiteY2" fmla="*/ 2300961 h 2300961"/>
              <a:gd name="connsiteX3" fmla="*/ 98137 w 1379032"/>
              <a:gd name="connsiteY3" fmla="*/ 464752 h 2300961"/>
              <a:gd name="connsiteX4" fmla="*/ 0 w 1379032"/>
              <a:gd name="connsiteY4" fmla="*/ 0 h 2300961"/>
              <a:gd name="connsiteX0" fmla="*/ 15605 w 1394637"/>
              <a:gd name="connsiteY0" fmla="*/ 0 h 2300961"/>
              <a:gd name="connsiteX1" fmla="*/ 1373977 w 1394637"/>
              <a:gd name="connsiteY1" fmla="*/ 943415 h 2300961"/>
              <a:gd name="connsiteX2" fmla="*/ 1394637 w 1394637"/>
              <a:gd name="connsiteY2" fmla="*/ 2300961 h 2300961"/>
              <a:gd name="connsiteX3" fmla="*/ 110 w 1394637"/>
              <a:gd name="connsiteY3" fmla="*/ 450381 h 2300961"/>
              <a:gd name="connsiteX4" fmla="*/ 15605 w 1394637"/>
              <a:gd name="connsiteY4" fmla="*/ 0 h 2300961"/>
              <a:gd name="connsiteX0" fmla="*/ 20750 w 1394617"/>
              <a:gd name="connsiteY0" fmla="*/ 0 h 2318206"/>
              <a:gd name="connsiteX1" fmla="*/ 1373957 w 1394617"/>
              <a:gd name="connsiteY1" fmla="*/ 960660 h 2318206"/>
              <a:gd name="connsiteX2" fmla="*/ 1394617 w 1394617"/>
              <a:gd name="connsiteY2" fmla="*/ 2318206 h 2318206"/>
              <a:gd name="connsiteX3" fmla="*/ 90 w 1394617"/>
              <a:gd name="connsiteY3" fmla="*/ 467626 h 2318206"/>
              <a:gd name="connsiteX4" fmla="*/ 20750 w 1394617"/>
              <a:gd name="connsiteY4" fmla="*/ 0 h 231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17" h="2318206">
                <a:moveTo>
                  <a:pt x="20750" y="0"/>
                </a:moveTo>
                <a:lnTo>
                  <a:pt x="1373957" y="960660"/>
                </a:lnTo>
                <a:cubicBezTo>
                  <a:pt x="1377400" y="1406469"/>
                  <a:pt x="1391174" y="1872397"/>
                  <a:pt x="1394617" y="2318206"/>
                </a:cubicBezTo>
                <a:lnTo>
                  <a:pt x="90" y="467626"/>
                </a:lnTo>
                <a:cubicBezTo>
                  <a:pt x="-1632" y="312709"/>
                  <a:pt x="22472" y="154917"/>
                  <a:pt x="20750" y="0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 descr="Descarga gratuita de  ImÃ¡gen de Png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22667" y1="33250" x2="22667" y2="33250"/>
                        <a14:foregroundMark x1="78222" y1="37250" x2="78222" y2="37250"/>
                        <a14:foregroundMark x1="50778" y1="27750" x2="50778" y2="27750"/>
                        <a14:foregroundMark x1="49556" y1="50250" x2="49556" y2="50250"/>
                        <a14:foregroundMark x1="50000" y1="40125" x2="50000" y2="40125"/>
                        <a14:foregroundMark x1="50000" y1="38875" x2="50000" y2="38875"/>
                        <a14:foregroundMark x1="54667" y1="54250" x2="54667" y2="54250"/>
                        <a14:foregroundMark x1="54000" y1="42125" x2="54000" y2="4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56" r="15107"/>
          <a:stretch/>
        </p:blipFill>
        <p:spPr bwMode="auto">
          <a:xfrm>
            <a:off x="254002" y="2582209"/>
            <a:ext cx="2544445" cy="3983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CuadroTexto 24"/>
          <p:cNvSpPr txBox="1"/>
          <p:nvPr/>
        </p:nvSpPr>
        <p:spPr>
          <a:xfrm>
            <a:off x="1918562" y="37729"/>
            <a:ext cx="3420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latin typeface="Arial Rounded MT Bold" panose="020F0704030504030204" pitchFamily="34" charset="0"/>
              </a:rPr>
              <a:t>REQUISITOS</a:t>
            </a:r>
            <a:endParaRPr lang="es-E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8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5"/>
          <p:cNvSpPr>
            <a:spLocks noChangeArrowheads="1"/>
          </p:cNvSpPr>
          <p:nvPr/>
        </p:nvSpPr>
        <p:spPr bwMode="auto">
          <a:xfrm>
            <a:off x="3206187" y="109431"/>
            <a:ext cx="672831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s-ES" altLang="en-US" sz="4000" b="1" dirty="0" smtClean="0">
                <a:latin typeface="Arial Rounded MT Bold" panose="020F0704030504030204" pitchFamily="34" charset="0"/>
              </a:rPr>
              <a:t>TRABAJO DE CAMPO</a:t>
            </a:r>
            <a:r>
              <a:rPr lang="es-ES" altLang="en-US" sz="2800" b="1" dirty="0" smtClean="0">
                <a:latin typeface="Arial Rounded MT Bold" panose="020F0704030504030204" pitchFamily="34" charset="0"/>
              </a:rPr>
              <a:t> </a:t>
            </a:r>
            <a:endParaRPr lang="es-ES" sz="2800" b="1" dirty="0" smtClean="0">
              <a:latin typeface="Arial Rounded MT Bold" panose="020F0704030504030204" pitchFamily="34" charset="0"/>
            </a:endParaRPr>
          </a:p>
          <a:p>
            <a:pPr algn="ctr"/>
            <a:endParaRPr lang="es-ES" altLang="en-US" sz="2400" b="1" dirty="0"/>
          </a:p>
        </p:txBody>
      </p:sp>
      <p:sp>
        <p:nvSpPr>
          <p:cNvPr id="5" name="Rectángulo 5"/>
          <p:cNvSpPr>
            <a:spLocks noChangeArrowheads="1"/>
          </p:cNvSpPr>
          <p:nvPr/>
        </p:nvSpPr>
        <p:spPr bwMode="auto">
          <a:xfrm>
            <a:off x="121577" y="5741790"/>
            <a:ext cx="88494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s-ES" altLang="en-US" sz="2000" b="1" dirty="0">
                <a:latin typeface="Arial Rounded MT Bold" panose="020F0704030504030204" pitchFamily="34" charset="0"/>
              </a:rPr>
              <a:t>REGLAMENTO DE ASIENTOS Y RECINTOS ELECTORALES</a:t>
            </a:r>
          </a:p>
          <a:p>
            <a:pPr algn="ctr"/>
            <a:r>
              <a:rPr lang="es-ES" sz="2000" b="1" dirty="0">
                <a:latin typeface="Arial Rounded MT Bold" panose="020F0704030504030204" pitchFamily="34" charset="0"/>
              </a:rPr>
              <a:t>(TSE-RSP Nº 663/2014)</a:t>
            </a:r>
          </a:p>
          <a:p>
            <a:pPr algn="ctr"/>
            <a:endParaRPr lang="es-ES" alt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21577" y="2062158"/>
            <a:ext cx="2188988" cy="169176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altLang="en-US" sz="20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LA UNIDAD DE GEOGRAFIA Y LOGISTICA ELECTORAL</a:t>
            </a:r>
            <a:endParaRPr lang="es-ES" sz="20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637557" y="2023189"/>
            <a:ext cx="3293031" cy="23112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Creación, Traslado, Suspensión, Supresión o Rehabilitación de Asientos y Recintos Electorales:</a:t>
            </a:r>
          </a:p>
        </p:txBody>
      </p:sp>
      <p:sp>
        <p:nvSpPr>
          <p:cNvPr id="12" name="Rectángulo 15"/>
          <p:cNvSpPr/>
          <p:nvPr/>
        </p:nvSpPr>
        <p:spPr>
          <a:xfrm rot="811665">
            <a:off x="2334278" y="2148218"/>
            <a:ext cx="999260" cy="858113"/>
          </a:xfrm>
          <a:custGeom>
            <a:avLst/>
            <a:gdLst>
              <a:gd name="connsiteX0" fmla="*/ 0 w 648153"/>
              <a:gd name="connsiteY0" fmla="*/ 0 h 218164"/>
              <a:gd name="connsiteX1" fmla="*/ 648153 w 648153"/>
              <a:gd name="connsiteY1" fmla="*/ 0 h 218164"/>
              <a:gd name="connsiteX2" fmla="*/ 648153 w 648153"/>
              <a:gd name="connsiteY2" fmla="*/ 218164 h 218164"/>
              <a:gd name="connsiteX3" fmla="*/ 0 w 648153"/>
              <a:gd name="connsiteY3" fmla="*/ 218164 h 218164"/>
              <a:gd name="connsiteX4" fmla="*/ 0 w 648153"/>
              <a:gd name="connsiteY4" fmla="*/ 0 h 218164"/>
              <a:gd name="connsiteX0" fmla="*/ 0 w 808173"/>
              <a:gd name="connsiteY0" fmla="*/ 708660 h 926824"/>
              <a:gd name="connsiteX1" fmla="*/ 808173 w 808173"/>
              <a:gd name="connsiteY1" fmla="*/ 0 h 926824"/>
              <a:gd name="connsiteX2" fmla="*/ 648153 w 808173"/>
              <a:gd name="connsiteY2" fmla="*/ 926824 h 926824"/>
              <a:gd name="connsiteX3" fmla="*/ 0 w 808173"/>
              <a:gd name="connsiteY3" fmla="*/ 926824 h 926824"/>
              <a:gd name="connsiteX4" fmla="*/ 0 w 808173"/>
              <a:gd name="connsiteY4" fmla="*/ 708660 h 926824"/>
              <a:gd name="connsiteX0" fmla="*/ 0 w 823413"/>
              <a:gd name="connsiteY0" fmla="*/ 708660 h 926824"/>
              <a:gd name="connsiteX1" fmla="*/ 808173 w 823413"/>
              <a:gd name="connsiteY1" fmla="*/ 0 h 926824"/>
              <a:gd name="connsiteX2" fmla="*/ 823413 w 823413"/>
              <a:gd name="connsiteY2" fmla="*/ 385804 h 926824"/>
              <a:gd name="connsiteX3" fmla="*/ 0 w 823413"/>
              <a:gd name="connsiteY3" fmla="*/ 926824 h 926824"/>
              <a:gd name="connsiteX4" fmla="*/ 0 w 823413"/>
              <a:gd name="connsiteY4" fmla="*/ 708660 h 926824"/>
              <a:gd name="connsiteX0" fmla="*/ 0 w 1185327"/>
              <a:gd name="connsiteY0" fmla="*/ 1215059 h 1433223"/>
              <a:gd name="connsiteX1" fmla="*/ 1185326 w 1185327"/>
              <a:gd name="connsiteY1" fmla="*/ 0 h 1433223"/>
              <a:gd name="connsiteX2" fmla="*/ 823413 w 1185327"/>
              <a:gd name="connsiteY2" fmla="*/ 892203 h 1433223"/>
              <a:gd name="connsiteX3" fmla="*/ 0 w 1185327"/>
              <a:gd name="connsiteY3" fmla="*/ 1433223 h 1433223"/>
              <a:gd name="connsiteX4" fmla="*/ 0 w 1185327"/>
              <a:gd name="connsiteY4" fmla="*/ 1215059 h 1433223"/>
              <a:gd name="connsiteX0" fmla="*/ 0 w 1522675"/>
              <a:gd name="connsiteY0" fmla="*/ 1215059 h 1433223"/>
              <a:gd name="connsiteX1" fmla="*/ 1185326 w 1522675"/>
              <a:gd name="connsiteY1" fmla="*/ 0 h 1433223"/>
              <a:gd name="connsiteX2" fmla="*/ 1522676 w 1522675"/>
              <a:gd name="connsiteY2" fmla="*/ 1155918 h 1433223"/>
              <a:gd name="connsiteX3" fmla="*/ 0 w 1522675"/>
              <a:gd name="connsiteY3" fmla="*/ 1433223 h 1433223"/>
              <a:gd name="connsiteX4" fmla="*/ 0 w 1522675"/>
              <a:gd name="connsiteY4" fmla="*/ 1215059 h 1433223"/>
              <a:gd name="connsiteX0" fmla="*/ 0 w 1604043"/>
              <a:gd name="connsiteY0" fmla="*/ 1215059 h 1433223"/>
              <a:gd name="connsiteX1" fmla="*/ 1185326 w 1604043"/>
              <a:gd name="connsiteY1" fmla="*/ 0 h 1433223"/>
              <a:gd name="connsiteX2" fmla="*/ 1604043 w 1604043"/>
              <a:gd name="connsiteY2" fmla="*/ 1305339 h 1433223"/>
              <a:gd name="connsiteX3" fmla="*/ 0 w 1604043"/>
              <a:gd name="connsiteY3" fmla="*/ 1433223 h 1433223"/>
              <a:gd name="connsiteX4" fmla="*/ 0 w 1604043"/>
              <a:gd name="connsiteY4" fmla="*/ 1215059 h 1433223"/>
              <a:gd name="connsiteX0" fmla="*/ -1 w 1906724"/>
              <a:gd name="connsiteY0" fmla="*/ 1168791 h 1433223"/>
              <a:gd name="connsiteX1" fmla="*/ 1488007 w 1906724"/>
              <a:gd name="connsiteY1" fmla="*/ 0 h 1433223"/>
              <a:gd name="connsiteX2" fmla="*/ 1906724 w 1906724"/>
              <a:gd name="connsiteY2" fmla="*/ 1305339 h 1433223"/>
              <a:gd name="connsiteX3" fmla="*/ 302681 w 1906724"/>
              <a:gd name="connsiteY3" fmla="*/ 1433223 h 1433223"/>
              <a:gd name="connsiteX4" fmla="*/ -1 w 1906724"/>
              <a:gd name="connsiteY4" fmla="*/ 1168791 h 1433223"/>
              <a:gd name="connsiteX0" fmla="*/ -1 w 1906724"/>
              <a:gd name="connsiteY0" fmla="*/ 1168791 h 1489371"/>
              <a:gd name="connsiteX1" fmla="*/ 1488007 w 1906724"/>
              <a:gd name="connsiteY1" fmla="*/ 0 h 1489371"/>
              <a:gd name="connsiteX2" fmla="*/ 1906724 w 1906724"/>
              <a:gd name="connsiteY2" fmla="*/ 1305339 h 1489371"/>
              <a:gd name="connsiteX3" fmla="*/ 98565 w 1906724"/>
              <a:gd name="connsiteY3" fmla="*/ 1489370 h 1489371"/>
              <a:gd name="connsiteX4" fmla="*/ -1 w 1906724"/>
              <a:gd name="connsiteY4" fmla="*/ 1168791 h 1489371"/>
              <a:gd name="connsiteX0" fmla="*/ -1 w 1906724"/>
              <a:gd name="connsiteY0" fmla="*/ 834275 h 1154853"/>
              <a:gd name="connsiteX1" fmla="*/ 1629838 w 1906724"/>
              <a:gd name="connsiteY1" fmla="*/ 0 h 1154853"/>
              <a:gd name="connsiteX2" fmla="*/ 1906724 w 1906724"/>
              <a:gd name="connsiteY2" fmla="*/ 970823 h 1154853"/>
              <a:gd name="connsiteX3" fmla="*/ 98565 w 1906724"/>
              <a:gd name="connsiteY3" fmla="*/ 1154854 h 1154853"/>
              <a:gd name="connsiteX4" fmla="*/ -1 w 1906724"/>
              <a:gd name="connsiteY4" fmla="*/ 834275 h 1154853"/>
              <a:gd name="connsiteX0" fmla="*/ -1 w 2075335"/>
              <a:gd name="connsiteY0" fmla="*/ 834275 h 1312582"/>
              <a:gd name="connsiteX1" fmla="*/ 1629838 w 2075335"/>
              <a:gd name="connsiteY1" fmla="*/ 0 h 1312582"/>
              <a:gd name="connsiteX2" fmla="*/ 2075335 w 2075335"/>
              <a:gd name="connsiteY2" fmla="*/ 1312582 h 1312582"/>
              <a:gd name="connsiteX3" fmla="*/ 98565 w 2075335"/>
              <a:gd name="connsiteY3" fmla="*/ 1154854 h 1312582"/>
              <a:gd name="connsiteX4" fmla="*/ -1 w 2075335"/>
              <a:gd name="connsiteY4" fmla="*/ 834275 h 131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335" h="1312582">
                <a:moveTo>
                  <a:pt x="-1" y="834275"/>
                </a:moveTo>
                <a:lnTo>
                  <a:pt x="1629838" y="0"/>
                </a:lnTo>
                <a:lnTo>
                  <a:pt x="2075335" y="1312582"/>
                </a:lnTo>
                <a:lnTo>
                  <a:pt x="98565" y="1154854"/>
                </a:lnTo>
                <a:lnTo>
                  <a:pt x="-1" y="834275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6"/>
          <p:cNvSpPr/>
          <p:nvPr/>
        </p:nvSpPr>
        <p:spPr>
          <a:xfrm rot="811665">
            <a:off x="2170819" y="3128185"/>
            <a:ext cx="1184094" cy="1062276"/>
          </a:xfrm>
          <a:custGeom>
            <a:avLst/>
            <a:gdLst>
              <a:gd name="connsiteX0" fmla="*/ 0 w 653562"/>
              <a:gd name="connsiteY0" fmla="*/ 0 h 224786"/>
              <a:gd name="connsiteX1" fmla="*/ 653562 w 653562"/>
              <a:gd name="connsiteY1" fmla="*/ 0 h 224786"/>
              <a:gd name="connsiteX2" fmla="*/ 653562 w 653562"/>
              <a:gd name="connsiteY2" fmla="*/ 224786 h 224786"/>
              <a:gd name="connsiteX3" fmla="*/ 0 w 653562"/>
              <a:gd name="connsiteY3" fmla="*/ 224786 h 224786"/>
              <a:gd name="connsiteX4" fmla="*/ 0 w 653562"/>
              <a:gd name="connsiteY4" fmla="*/ 0 h 224786"/>
              <a:gd name="connsiteX0" fmla="*/ 0 w 805962"/>
              <a:gd name="connsiteY0" fmla="*/ 60960 h 285746"/>
              <a:gd name="connsiteX1" fmla="*/ 805962 w 805962"/>
              <a:gd name="connsiteY1" fmla="*/ 0 h 285746"/>
              <a:gd name="connsiteX2" fmla="*/ 653562 w 805962"/>
              <a:gd name="connsiteY2" fmla="*/ 285746 h 285746"/>
              <a:gd name="connsiteX3" fmla="*/ 0 w 805962"/>
              <a:gd name="connsiteY3" fmla="*/ 285746 h 285746"/>
              <a:gd name="connsiteX4" fmla="*/ 0 w 805962"/>
              <a:gd name="connsiteY4" fmla="*/ 60960 h 285746"/>
              <a:gd name="connsiteX0" fmla="*/ 0 w 828822"/>
              <a:gd name="connsiteY0" fmla="*/ 60960 h 392426"/>
              <a:gd name="connsiteX1" fmla="*/ 805962 w 828822"/>
              <a:gd name="connsiteY1" fmla="*/ 0 h 392426"/>
              <a:gd name="connsiteX2" fmla="*/ 828822 w 828822"/>
              <a:gd name="connsiteY2" fmla="*/ 392426 h 392426"/>
              <a:gd name="connsiteX3" fmla="*/ 0 w 828822"/>
              <a:gd name="connsiteY3" fmla="*/ 285746 h 392426"/>
              <a:gd name="connsiteX4" fmla="*/ 0 w 828822"/>
              <a:gd name="connsiteY4" fmla="*/ 60960 h 392426"/>
              <a:gd name="connsiteX0" fmla="*/ 0 w 1344525"/>
              <a:gd name="connsiteY0" fmla="*/ 251026 h 582492"/>
              <a:gd name="connsiteX1" fmla="*/ 1344525 w 1344525"/>
              <a:gd name="connsiteY1" fmla="*/ 0 h 582492"/>
              <a:gd name="connsiteX2" fmla="*/ 828822 w 1344525"/>
              <a:gd name="connsiteY2" fmla="*/ 582492 h 582492"/>
              <a:gd name="connsiteX3" fmla="*/ 0 w 1344525"/>
              <a:gd name="connsiteY3" fmla="*/ 475812 h 582492"/>
              <a:gd name="connsiteX4" fmla="*/ 0 w 1344525"/>
              <a:gd name="connsiteY4" fmla="*/ 251026 h 582492"/>
              <a:gd name="connsiteX0" fmla="*/ 0 w 1746486"/>
              <a:gd name="connsiteY0" fmla="*/ 251026 h 1113611"/>
              <a:gd name="connsiteX1" fmla="*/ 1344525 w 1746486"/>
              <a:gd name="connsiteY1" fmla="*/ 0 h 1113611"/>
              <a:gd name="connsiteX2" fmla="*/ 1746487 w 1746486"/>
              <a:gd name="connsiteY2" fmla="*/ 1113611 h 1113611"/>
              <a:gd name="connsiteX3" fmla="*/ 0 w 1746486"/>
              <a:gd name="connsiteY3" fmla="*/ 475812 h 1113611"/>
              <a:gd name="connsiteX4" fmla="*/ 0 w 1746486"/>
              <a:gd name="connsiteY4" fmla="*/ 251026 h 1113611"/>
              <a:gd name="connsiteX0" fmla="*/ 345223 w 2091709"/>
              <a:gd name="connsiteY0" fmla="*/ 251026 h 1113611"/>
              <a:gd name="connsiteX1" fmla="*/ 1689748 w 2091709"/>
              <a:gd name="connsiteY1" fmla="*/ 0 h 1113611"/>
              <a:gd name="connsiteX2" fmla="*/ 2091710 w 2091709"/>
              <a:gd name="connsiteY2" fmla="*/ 1113611 h 1113611"/>
              <a:gd name="connsiteX3" fmla="*/ 0 w 2091709"/>
              <a:gd name="connsiteY3" fmla="*/ 301657 h 1113611"/>
              <a:gd name="connsiteX4" fmla="*/ 345223 w 2091709"/>
              <a:gd name="connsiteY4" fmla="*/ 251026 h 1113611"/>
              <a:gd name="connsiteX0" fmla="*/ 0 w 2200400"/>
              <a:gd name="connsiteY0" fmla="*/ 37028 h 1113611"/>
              <a:gd name="connsiteX1" fmla="*/ 1798439 w 2200400"/>
              <a:gd name="connsiteY1" fmla="*/ 0 h 1113611"/>
              <a:gd name="connsiteX2" fmla="*/ 2200401 w 2200400"/>
              <a:gd name="connsiteY2" fmla="*/ 1113611 h 1113611"/>
              <a:gd name="connsiteX3" fmla="*/ 108691 w 2200400"/>
              <a:gd name="connsiteY3" fmla="*/ 301657 h 1113611"/>
              <a:gd name="connsiteX4" fmla="*/ 0 w 2200400"/>
              <a:gd name="connsiteY4" fmla="*/ 37028 h 1113611"/>
              <a:gd name="connsiteX0" fmla="*/ 0 w 2200400"/>
              <a:gd name="connsiteY0" fmla="*/ 0 h 1076583"/>
              <a:gd name="connsiteX1" fmla="*/ 1954233 w 2200400"/>
              <a:gd name="connsiteY1" fmla="*/ 294826 h 1076583"/>
              <a:gd name="connsiteX2" fmla="*/ 2200401 w 2200400"/>
              <a:gd name="connsiteY2" fmla="*/ 1076583 h 1076583"/>
              <a:gd name="connsiteX3" fmla="*/ 108691 w 2200400"/>
              <a:gd name="connsiteY3" fmla="*/ 264629 h 1076583"/>
              <a:gd name="connsiteX4" fmla="*/ 0 w 2200400"/>
              <a:gd name="connsiteY4" fmla="*/ 0 h 1076583"/>
              <a:gd name="connsiteX0" fmla="*/ 0 w 2349018"/>
              <a:gd name="connsiteY0" fmla="*/ 0 h 1387949"/>
              <a:gd name="connsiteX1" fmla="*/ 1954233 w 2349018"/>
              <a:gd name="connsiteY1" fmla="*/ 294826 h 1387949"/>
              <a:gd name="connsiteX2" fmla="*/ 2349018 w 2349018"/>
              <a:gd name="connsiteY2" fmla="*/ 1387950 h 1387949"/>
              <a:gd name="connsiteX3" fmla="*/ 108691 w 2349018"/>
              <a:gd name="connsiteY3" fmla="*/ 264629 h 1387949"/>
              <a:gd name="connsiteX4" fmla="*/ 0 w 2349018"/>
              <a:gd name="connsiteY4" fmla="*/ 0 h 1387949"/>
              <a:gd name="connsiteX0" fmla="*/ 0 w 2385202"/>
              <a:gd name="connsiteY0" fmla="*/ 0 h 1468660"/>
              <a:gd name="connsiteX1" fmla="*/ 1990417 w 2385202"/>
              <a:gd name="connsiteY1" fmla="*/ 375536 h 1468660"/>
              <a:gd name="connsiteX2" fmla="*/ 2385202 w 2385202"/>
              <a:gd name="connsiteY2" fmla="*/ 1468660 h 1468660"/>
              <a:gd name="connsiteX3" fmla="*/ 144875 w 2385202"/>
              <a:gd name="connsiteY3" fmla="*/ 345339 h 1468660"/>
              <a:gd name="connsiteX4" fmla="*/ 0 w 2385202"/>
              <a:gd name="connsiteY4" fmla="*/ 0 h 146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202" h="1468660">
                <a:moveTo>
                  <a:pt x="0" y="0"/>
                </a:moveTo>
                <a:lnTo>
                  <a:pt x="1990417" y="375536"/>
                </a:lnTo>
                <a:lnTo>
                  <a:pt x="2385202" y="1468660"/>
                </a:lnTo>
                <a:lnTo>
                  <a:pt x="144875" y="345339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7"/>
          <p:cNvSpPr/>
          <p:nvPr/>
        </p:nvSpPr>
        <p:spPr>
          <a:xfrm rot="811665">
            <a:off x="2419188" y="946492"/>
            <a:ext cx="825785" cy="1467317"/>
          </a:xfrm>
          <a:custGeom>
            <a:avLst/>
            <a:gdLst>
              <a:gd name="connsiteX0" fmla="*/ 0 w 648151"/>
              <a:gd name="connsiteY0" fmla="*/ 0 h 225761"/>
              <a:gd name="connsiteX1" fmla="*/ 648151 w 648151"/>
              <a:gd name="connsiteY1" fmla="*/ 0 h 225761"/>
              <a:gd name="connsiteX2" fmla="*/ 648151 w 648151"/>
              <a:gd name="connsiteY2" fmla="*/ 225761 h 225761"/>
              <a:gd name="connsiteX3" fmla="*/ 0 w 648151"/>
              <a:gd name="connsiteY3" fmla="*/ 225761 h 225761"/>
              <a:gd name="connsiteX4" fmla="*/ 0 w 648151"/>
              <a:gd name="connsiteY4" fmla="*/ 0 h 22576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648151 w 823411"/>
              <a:gd name="connsiteY2" fmla="*/ 158974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23411 w 823411"/>
              <a:gd name="connsiteY2" fmla="*/ 58390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0 w 823411"/>
              <a:gd name="connsiteY0" fmla="*/ 1363980 h 1589741"/>
              <a:gd name="connsiteX1" fmla="*/ 823411 w 823411"/>
              <a:gd name="connsiteY1" fmla="*/ 0 h 1589741"/>
              <a:gd name="connsiteX2" fmla="*/ 808171 w 823411"/>
              <a:gd name="connsiteY2" fmla="*/ 416261 h 1589741"/>
              <a:gd name="connsiteX3" fmla="*/ 0 w 823411"/>
              <a:gd name="connsiteY3" fmla="*/ 1589741 h 1589741"/>
              <a:gd name="connsiteX4" fmla="*/ 0 w 823411"/>
              <a:gd name="connsiteY4" fmla="*/ 1363980 h 1589741"/>
              <a:gd name="connsiteX0" fmla="*/ -1 w 1001720"/>
              <a:gd name="connsiteY0" fmla="*/ 1289846 h 1589741"/>
              <a:gd name="connsiteX1" fmla="*/ 1001720 w 1001720"/>
              <a:gd name="connsiteY1" fmla="*/ 0 h 1589741"/>
              <a:gd name="connsiteX2" fmla="*/ 986480 w 1001720"/>
              <a:gd name="connsiteY2" fmla="*/ 416261 h 1589741"/>
              <a:gd name="connsiteX3" fmla="*/ 178309 w 1001720"/>
              <a:gd name="connsiteY3" fmla="*/ 1589741 h 1589741"/>
              <a:gd name="connsiteX4" fmla="*/ -1 w 1001720"/>
              <a:gd name="connsiteY4" fmla="*/ 1289846 h 1589741"/>
              <a:gd name="connsiteX0" fmla="*/ -1 w 1001720"/>
              <a:gd name="connsiteY0" fmla="*/ 1289846 h 1604412"/>
              <a:gd name="connsiteX1" fmla="*/ 1001720 w 1001720"/>
              <a:gd name="connsiteY1" fmla="*/ 0 h 1604412"/>
              <a:gd name="connsiteX2" fmla="*/ 986480 w 1001720"/>
              <a:gd name="connsiteY2" fmla="*/ 416261 h 1604412"/>
              <a:gd name="connsiteX3" fmla="*/ 129784 w 1001720"/>
              <a:gd name="connsiteY3" fmla="*/ 1604413 h 1604412"/>
              <a:gd name="connsiteX4" fmla="*/ -1 w 1001720"/>
              <a:gd name="connsiteY4" fmla="*/ 1289846 h 1604412"/>
              <a:gd name="connsiteX0" fmla="*/ 0 w 996621"/>
              <a:gd name="connsiteY0" fmla="*/ 1289045 h 1604413"/>
              <a:gd name="connsiteX1" fmla="*/ 996621 w 996621"/>
              <a:gd name="connsiteY1" fmla="*/ 0 h 1604413"/>
              <a:gd name="connsiteX2" fmla="*/ 981381 w 996621"/>
              <a:gd name="connsiteY2" fmla="*/ 416261 h 1604413"/>
              <a:gd name="connsiteX3" fmla="*/ 124685 w 996621"/>
              <a:gd name="connsiteY3" fmla="*/ 1604413 h 1604413"/>
              <a:gd name="connsiteX4" fmla="*/ 0 w 996621"/>
              <a:gd name="connsiteY4" fmla="*/ 1289045 h 1604413"/>
              <a:gd name="connsiteX0" fmla="*/ 0 w 1651958"/>
              <a:gd name="connsiteY0" fmla="*/ 1289045 h 1604413"/>
              <a:gd name="connsiteX1" fmla="*/ 996621 w 1651958"/>
              <a:gd name="connsiteY1" fmla="*/ 0 h 1604413"/>
              <a:gd name="connsiteX2" fmla="*/ 1651957 w 1651958"/>
              <a:gd name="connsiteY2" fmla="*/ 670179 h 1604413"/>
              <a:gd name="connsiteX3" fmla="*/ 124685 w 1651958"/>
              <a:gd name="connsiteY3" fmla="*/ 1604413 h 1604413"/>
              <a:gd name="connsiteX4" fmla="*/ 0 w 1651958"/>
              <a:gd name="connsiteY4" fmla="*/ 1289045 h 1604413"/>
              <a:gd name="connsiteX0" fmla="*/ 0 w 1651958"/>
              <a:gd name="connsiteY0" fmla="*/ 1786933 h 2102301"/>
              <a:gd name="connsiteX1" fmla="*/ 1228487 w 1651958"/>
              <a:gd name="connsiteY1" fmla="*/ 0 h 2102301"/>
              <a:gd name="connsiteX2" fmla="*/ 1651957 w 1651958"/>
              <a:gd name="connsiteY2" fmla="*/ 1168067 h 2102301"/>
              <a:gd name="connsiteX3" fmla="*/ 124685 w 1651958"/>
              <a:gd name="connsiteY3" fmla="*/ 2102301 h 2102301"/>
              <a:gd name="connsiteX4" fmla="*/ 0 w 1651958"/>
              <a:gd name="connsiteY4" fmla="*/ 1786933 h 2102301"/>
              <a:gd name="connsiteX0" fmla="*/ 0 w 1651958"/>
              <a:gd name="connsiteY0" fmla="*/ 1669464 h 1984832"/>
              <a:gd name="connsiteX1" fmla="*/ 1287932 w 1651958"/>
              <a:gd name="connsiteY1" fmla="*/ 0 h 1984832"/>
              <a:gd name="connsiteX2" fmla="*/ 1651957 w 1651958"/>
              <a:gd name="connsiteY2" fmla="*/ 1050598 h 1984832"/>
              <a:gd name="connsiteX3" fmla="*/ 124685 w 1651958"/>
              <a:gd name="connsiteY3" fmla="*/ 1984832 h 1984832"/>
              <a:gd name="connsiteX4" fmla="*/ 0 w 1651958"/>
              <a:gd name="connsiteY4" fmla="*/ 1669464 h 1984832"/>
              <a:gd name="connsiteX0" fmla="*/ 0 w 1718134"/>
              <a:gd name="connsiteY0" fmla="*/ 1669464 h 1984832"/>
              <a:gd name="connsiteX1" fmla="*/ 1287932 w 1718134"/>
              <a:gd name="connsiteY1" fmla="*/ 0 h 1984832"/>
              <a:gd name="connsiteX2" fmla="*/ 1718134 w 1718134"/>
              <a:gd name="connsiteY2" fmla="*/ 1164368 h 1984832"/>
              <a:gd name="connsiteX3" fmla="*/ 124685 w 1718134"/>
              <a:gd name="connsiteY3" fmla="*/ 1984832 h 1984832"/>
              <a:gd name="connsiteX4" fmla="*/ 0 w 1718134"/>
              <a:gd name="connsiteY4" fmla="*/ 1669464 h 1984832"/>
              <a:gd name="connsiteX0" fmla="*/ 0 w 1718134"/>
              <a:gd name="connsiteY0" fmla="*/ 1663081 h 1978449"/>
              <a:gd name="connsiteX1" fmla="*/ 1314551 w 1718134"/>
              <a:gd name="connsiteY1" fmla="*/ 0 h 1978449"/>
              <a:gd name="connsiteX2" fmla="*/ 1718134 w 1718134"/>
              <a:gd name="connsiteY2" fmla="*/ 1157985 h 1978449"/>
              <a:gd name="connsiteX3" fmla="*/ 124685 w 1718134"/>
              <a:gd name="connsiteY3" fmla="*/ 1978449 h 1978449"/>
              <a:gd name="connsiteX4" fmla="*/ 0 w 1718134"/>
              <a:gd name="connsiteY4" fmla="*/ 1663081 h 1978449"/>
              <a:gd name="connsiteX0" fmla="*/ 1 w 1704679"/>
              <a:gd name="connsiteY0" fmla="*/ 1655682 h 1978449"/>
              <a:gd name="connsiteX1" fmla="*/ 1301096 w 1704679"/>
              <a:gd name="connsiteY1" fmla="*/ 0 h 1978449"/>
              <a:gd name="connsiteX2" fmla="*/ 1704679 w 1704679"/>
              <a:gd name="connsiteY2" fmla="*/ 1157985 h 1978449"/>
              <a:gd name="connsiteX3" fmla="*/ 111230 w 1704679"/>
              <a:gd name="connsiteY3" fmla="*/ 1978449 h 1978449"/>
              <a:gd name="connsiteX4" fmla="*/ 1 w 1704679"/>
              <a:gd name="connsiteY4" fmla="*/ 1655682 h 197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4679" h="1978449">
                <a:moveTo>
                  <a:pt x="1" y="1655682"/>
                </a:moveTo>
                <a:lnTo>
                  <a:pt x="1301096" y="0"/>
                </a:lnTo>
                <a:lnTo>
                  <a:pt x="1704679" y="1157985"/>
                </a:lnTo>
                <a:lnTo>
                  <a:pt x="111230" y="1978449"/>
                </a:lnTo>
                <a:lnTo>
                  <a:pt x="1" y="1655682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8"/>
          <p:cNvSpPr/>
          <p:nvPr/>
        </p:nvSpPr>
        <p:spPr>
          <a:xfrm rot="811665">
            <a:off x="2082348" y="3607776"/>
            <a:ext cx="1361035" cy="1803944"/>
          </a:xfrm>
          <a:custGeom>
            <a:avLst/>
            <a:gdLst>
              <a:gd name="connsiteX0" fmla="*/ 0 w 653562"/>
              <a:gd name="connsiteY0" fmla="*/ 0 h 229746"/>
              <a:gd name="connsiteX1" fmla="*/ 653562 w 653562"/>
              <a:gd name="connsiteY1" fmla="*/ 0 h 229746"/>
              <a:gd name="connsiteX2" fmla="*/ 653562 w 653562"/>
              <a:gd name="connsiteY2" fmla="*/ 229746 h 229746"/>
              <a:gd name="connsiteX3" fmla="*/ 0 w 653562"/>
              <a:gd name="connsiteY3" fmla="*/ 229746 h 229746"/>
              <a:gd name="connsiteX4" fmla="*/ 0 w 653562"/>
              <a:gd name="connsiteY4" fmla="*/ 0 h 229746"/>
              <a:gd name="connsiteX0" fmla="*/ 0 w 821202"/>
              <a:gd name="connsiteY0" fmla="*/ 0 h 999366"/>
              <a:gd name="connsiteX1" fmla="*/ 653562 w 821202"/>
              <a:gd name="connsiteY1" fmla="*/ 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821202"/>
              <a:gd name="connsiteY0" fmla="*/ 0 h 999366"/>
              <a:gd name="connsiteX1" fmla="*/ 813582 w 821202"/>
              <a:gd name="connsiteY1" fmla="*/ 57912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2095213"/>
              <a:gd name="connsiteY0" fmla="*/ 0 h 1823136"/>
              <a:gd name="connsiteX1" fmla="*/ 813582 w 2095213"/>
              <a:gd name="connsiteY1" fmla="*/ 579120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0 w 2095213"/>
              <a:gd name="connsiteY0" fmla="*/ 0 h 1823136"/>
              <a:gd name="connsiteX1" fmla="*/ 1625448 w 2095213"/>
              <a:gd name="connsiteY1" fmla="*/ 742063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546677 w 2641890"/>
              <a:gd name="connsiteY0" fmla="*/ 0 h 1823136"/>
              <a:gd name="connsiteX1" fmla="*/ 2172125 w 2641890"/>
              <a:gd name="connsiteY1" fmla="*/ 742063 h 1823136"/>
              <a:gd name="connsiteX2" fmla="*/ 2641890 w 2641890"/>
              <a:gd name="connsiteY2" fmla="*/ 1823136 h 1823136"/>
              <a:gd name="connsiteX3" fmla="*/ 1 w 2641890"/>
              <a:gd name="connsiteY3" fmla="*/ 112811 h 1823136"/>
              <a:gd name="connsiteX4" fmla="*/ 546677 w 2641890"/>
              <a:gd name="connsiteY4" fmla="*/ 0 h 1823136"/>
              <a:gd name="connsiteX0" fmla="*/ 1 w 2734200"/>
              <a:gd name="connsiteY0" fmla="*/ 0 h 1951877"/>
              <a:gd name="connsiteX1" fmla="*/ 2264435 w 2734200"/>
              <a:gd name="connsiteY1" fmla="*/ 870804 h 1951877"/>
              <a:gd name="connsiteX2" fmla="*/ 2734200 w 2734200"/>
              <a:gd name="connsiteY2" fmla="*/ 1951877 h 1951877"/>
              <a:gd name="connsiteX3" fmla="*/ 92311 w 2734200"/>
              <a:gd name="connsiteY3" fmla="*/ 241552 h 1951877"/>
              <a:gd name="connsiteX4" fmla="*/ 1 w 2734200"/>
              <a:gd name="connsiteY4" fmla="*/ 0 h 1951877"/>
              <a:gd name="connsiteX0" fmla="*/ -1 w 2779674"/>
              <a:gd name="connsiteY0" fmla="*/ 0 h 2000001"/>
              <a:gd name="connsiteX1" fmla="*/ 2309909 w 2779674"/>
              <a:gd name="connsiteY1" fmla="*/ 918928 h 2000001"/>
              <a:gd name="connsiteX2" fmla="*/ 2779674 w 2779674"/>
              <a:gd name="connsiteY2" fmla="*/ 2000001 h 2000001"/>
              <a:gd name="connsiteX3" fmla="*/ 137785 w 2779674"/>
              <a:gd name="connsiteY3" fmla="*/ 289676 h 2000001"/>
              <a:gd name="connsiteX4" fmla="*/ -1 w 2779674"/>
              <a:gd name="connsiteY4" fmla="*/ 0 h 2000001"/>
              <a:gd name="connsiteX0" fmla="*/ -1 w 2838160"/>
              <a:gd name="connsiteY0" fmla="*/ 0 h 2077996"/>
              <a:gd name="connsiteX1" fmla="*/ 2309909 w 2838160"/>
              <a:gd name="connsiteY1" fmla="*/ 918928 h 2077996"/>
              <a:gd name="connsiteX2" fmla="*/ 2838160 w 2838160"/>
              <a:gd name="connsiteY2" fmla="*/ 2077996 h 2077996"/>
              <a:gd name="connsiteX3" fmla="*/ 137785 w 2838160"/>
              <a:gd name="connsiteY3" fmla="*/ 289676 h 2077996"/>
              <a:gd name="connsiteX4" fmla="*/ -1 w 2838160"/>
              <a:gd name="connsiteY4" fmla="*/ 0 h 2077996"/>
              <a:gd name="connsiteX0" fmla="*/ -1 w 2838160"/>
              <a:gd name="connsiteY0" fmla="*/ 0 h 2077996"/>
              <a:gd name="connsiteX1" fmla="*/ 2349226 w 2838160"/>
              <a:gd name="connsiteY1" fmla="*/ 990441 h 2077996"/>
              <a:gd name="connsiteX2" fmla="*/ 2838160 w 2838160"/>
              <a:gd name="connsiteY2" fmla="*/ 2077996 h 2077996"/>
              <a:gd name="connsiteX3" fmla="*/ 137785 w 2838160"/>
              <a:gd name="connsiteY3" fmla="*/ 289676 h 2077996"/>
              <a:gd name="connsiteX4" fmla="*/ -1 w 2838160"/>
              <a:gd name="connsiteY4" fmla="*/ 0 h 207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8160" h="2077996">
                <a:moveTo>
                  <a:pt x="-1" y="0"/>
                </a:moveTo>
                <a:lnTo>
                  <a:pt x="2349226" y="990441"/>
                </a:lnTo>
                <a:lnTo>
                  <a:pt x="2838160" y="2077996"/>
                </a:lnTo>
                <a:lnTo>
                  <a:pt x="137785" y="289676"/>
                </a:lnTo>
                <a:lnTo>
                  <a:pt x="-1" y="0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3206187" y="987542"/>
            <a:ext cx="3767937" cy="877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Verificación de la información presentada por el solicitante</a:t>
            </a: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206187" y="2210468"/>
            <a:ext cx="3767937" cy="8846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Trabajo de   relevamiento de información en campo  (in situ)</a:t>
            </a: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206187" y="3471674"/>
            <a:ext cx="3773619" cy="823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Trabajo de gabinete </a:t>
            </a:r>
            <a:endParaRPr 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3206187" y="4571237"/>
            <a:ext cx="3741021" cy="971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Informe técnico para su consideración en Sala Plena</a:t>
            </a:r>
          </a:p>
        </p:txBody>
      </p:sp>
      <p:sp>
        <p:nvSpPr>
          <p:cNvPr id="21" name="Rectángulo 18"/>
          <p:cNvSpPr/>
          <p:nvPr/>
        </p:nvSpPr>
        <p:spPr>
          <a:xfrm rot="811665">
            <a:off x="6827922" y="1204994"/>
            <a:ext cx="1958223" cy="1050253"/>
          </a:xfrm>
          <a:custGeom>
            <a:avLst/>
            <a:gdLst>
              <a:gd name="connsiteX0" fmla="*/ 0 w 653562"/>
              <a:gd name="connsiteY0" fmla="*/ 0 h 229746"/>
              <a:gd name="connsiteX1" fmla="*/ 653562 w 653562"/>
              <a:gd name="connsiteY1" fmla="*/ 0 h 229746"/>
              <a:gd name="connsiteX2" fmla="*/ 653562 w 653562"/>
              <a:gd name="connsiteY2" fmla="*/ 229746 h 229746"/>
              <a:gd name="connsiteX3" fmla="*/ 0 w 653562"/>
              <a:gd name="connsiteY3" fmla="*/ 229746 h 229746"/>
              <a:gd name="connsiteX4" fmla="*/ 0 w 653562"/>
              <a:gd name="connsiteY4" fmla="*/ 0 h 229746"/>
              <a:gd name="connsiteX0" fmla="*/ 0 w 821202"/>
              <a:gd name="connsiteY0" fmla="*/ 0 h 999366"/>
              <a:gd name="connsiteX1" fmla="*/ 653562 w 821202"/>
              <a:gd name="connsiteY1" fmla="*/ 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821202"/>
              <a:gd name="connsiteY0" fmla="*/ 0 h 999366"/>
              <a:gd name="connsiteX1" fmla="*/ 813582 w 821202"/>
              <a:gd name="connsiteY1" fmla="*/ 57912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2095213"/>
              <a:gd name="connsiteY0" fmla="*/ 0 h 1823136"/>
              <a:gd name="connsiteX1" fmla="*/ 813582 w 2095213"/>
              <a:gd name="connsiteY1" fmla="*/ 579120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0 w 2095213"/>
              <a:gd name="connsiteY0" fmla="*/ 0 h 1823136"/>
              <a:gd name="connsiteX1" fmla="*/ 1625448 w 2095213"/>
              <a:gd name="connsiteY1" fmla="*/ 742063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546677 w 2641890"/>
              <a:gd name="connsiteY0" fmla="*/ 0 h 1823136"/>
              <a:gd name="connsiteX1" fmla="*/ 2172125 w 2641890"/>
              <a:gd name="connsiteY1" fmla="*/ 742063 h 1823136"/>
              <a:gd name="connsiteX2" fmla="*/ 2641890 w 2641890"/>
              <a:gd name="connsiteY2" fmla="*/ 1823136 h 1823136"/>
              <a:gd name="connsiteX3" fmla="*/ 1 w 2641890"/>
              <a:gd name="connsiteY3" fmla="*/ 112811 h 1823136"/>
              <a:gd name="connsiteX4" fmla="*/ 546677 w 2641890"/>
              <a:gd name="connsiteY4" fmla="*/ 0 h 1823136"/>
              <a:gd name="connsiteX0" fmla="*/ 1 w 2734200"/>
              <a:gd name="connsiteY0" fmla="*/ 0 h 1951877"/>
              <a:gd name="connsiteX1" fmla="*/ 2264435 w 2734200"/>
              <a:gd name="connsiteY1" fmla="*/ 870804 h 1951877"/>
              <a:gd name="connsiteX2" fmla="*/ 2734200 w 2734200"/>
              <a:gd name="connsiteY2" fmla="*/ 1951877 h 1951877"/>
              <a:gd name="connsiteX3" fmla="*/ 92311 w 2734200"/>
              <a:gd name="connsiteY3" fmla="*/ 241552 h 1951877"/>
              <a:gd name="connsiteX4" fmla="*/ 1 w 2734200"/>
              <a:gd name="connsiteY4" fmla="*/ 0 h 1951877"/>
              <a:gd name="connsiteX0" fmla="*/ 1 w 3626058"/>
              <a:gd name="connsiteY0" fmla="*/ 0 h 1951877"/>
              <a:gd name="connsiteX1" fmla="*/ 3626057 w 3626058"/>
              <a:gd name="connsiteY1" fmla="*/ 319690 h 1951877"/>
              <a:gd name="connsiteX2" fmla="*/ 2734200 w 3626058"/>
              <a:gd name="connsiteY2" fmla="*/ 1951877 h 1951877"/>
              <a:gd name="connsiteX3" fmla="*/ 92311 w 3626058"/>
              <a:gd name="connsiteY3" fmla="*/ 241552 h 1951877"/>
              <a:gd name="connsiteX4" fmla="*/ 1 w 3626058"/>
              <a:gd name="connsiteY4" fmla="*/ 0 h 1951877"/>
              <a:gd name="connsiteX0" fmla="*/ 1 w 3847364"/>
              <a:gd name="connsiteY0" fmla="*/ 0 h 792788"/>
              <a:gd name="connsiteX1" fmla="*/ 3626057 w 3847364"/>
              <a:gd name="connsiteY1" fmla="*/ 319690 h 792788"/>
              <a:gd name="connsiteX2" fmla="*/ 3847365 w 3847364"/>
              <a:gd name="connsiteY2" fmla="*/ 792788 h 792788"/>
              <a:gd name="connsiteX3" fmla="*/ 92311 w 3847364"/>
              <a:gd name="connsiteY3" fmla="*/ 241552 h 792788"/>
              <a:gd name="connsiteX4" fmla="*/ 1 w 3847364"/>
              <a:gd name="connsiteY4" fmla="*/ 0 h 792788"/>
              <a:gd name="connsiteX0" fmla="*/ 1 w 3847364"/>
              <a:gd name="connsiteY0" fmla="*/ 0 h 951935"/>
              <a:gd name="connsiteX1" fmla="*/ 3626057 w 3847364"/>
              <a:gd name="connsiteY1" fmla="*/ 319690 h 951935"/>
              <a:gd name="connsiteX2" fmla="*/ 3847365 w 3847364"/>
              <a:gd name="connsiteY2" fmla="*/ 792788 h 951935"/>
              <a:gd name="connsiteX3" fmla="*/ 385366 w 3847364"/>
              <a:gd name="connsiteY3" fmla="*/ 951935 h 951935"/>
              <a:gd name="connsiteX4" fmla="*/ 1 w 3847364"/>
              <a:gd name="connsiteY4" fmla="*/ 0 h 951935"/>
              <a:gd name="connsiteX0" fmla="*/ 1 w 4118473"/>
              <a:gd name="connsiteY0" fmla="*/ 0 h 1190104"/>
              <a:gd name="connsiteX1" fmla="*/ 3626057 w 4118473"/>
              <a:gd name="connsiteY1" fmla="*/ 319690 h 1190104"/>
              <a:gd name="connsiteX2" fmla="*/ 4118473 w 4118473"/>
              <a:gd name="connsiteY2" fmla="*/ 1190105 h 1190104"/>
              <a:gd name="connsiteX3" fmla="*/ 385366 w 4118473"/>
              <a:gd name="connsiteY3" fmla="*/ 951935 h 1190104"/>
              <a:gd name="connsiteX4" fmla="*/ 1 w 4118473"/>
              <a:gd name="connsiteY4" fmla="*/ 0 h 1190104"/>
              <a:gd name="connsiteX0" fmla="*/ 1 w 4118473"/>
              <a:gd name="connsiteY0" fmla="*/ 0 h 1190105"/>
              <a:gd name="connsiteX1" fmla="*/ 3913194 w 4118473"/>
              <a:gd name="connsiteY1" fmla="*/ 678764 h 1190105"/>
              <a:gd name="connsiteX2" fmla="*/ 4118473 w 4118473"/>
              <a:gd name="connsiteY2" fmla="*/ 1190105 h 1190105"/>
              <a:gd name="connsiteX3" fmla="*/ 385366 w 4118473"/>
              <a:gd name="connsiteY3" fmla="*/ 951935 h 1190105"/>
              <a:gd name="connsiteX4" fmla="*/ 1 w 4118473"/>
              <a:gd name="connsiteY4" fmla="*/ 0 h 1190105"/>
              <a:gd name="connsiteX0" fmla="*/ 0 w 4158046"/>
              <a:gd name="connsiteY0" fmla="*/ 0 h 1205912"/>
              <a:gd name="connsiteX1" fmla="*/ 3952767 w 4158046"/>
              <a:gd name="connsiteY1" fmla="*/ 694571 h 1205912"/>
              <a:gd name="connsiteX2" fmla="*/ 4158046 w 4158046"/>
              <a:gd name="connsiteY2" fmla="*/ 1205912 h 1205912"/>
              <a:gd name="connsiteX3" fmla="*/ 424939 w 4158046"/>
              <a:gd name="connsiteY3" fmla="*/ 967742 h 1205912"/>
              <a:gd name="connsiteX4" fmla="*/ 0 w 4158046"/>
              <a:gd name="connsiteY4" fmla="*/ 0 h 1205912"/>
              <a:gd name="connsiteX0" fmla="*/ 0 w 4115802"/>
              <a:gd name="connsiteY0" fmla="*/ 0 h 1196480"/>
              <a:gd name="connsiteX1" fmla="*/ 3952767 w 4115802"/>
              <a:gd name="connsiteY1" fmla="*/ 694571 h 1196480"/>
              <a:gd name="connsiteX2" fmla="*/ 4115802 w 4115802"/>
              <a:gd name="connsiteY2" fmla="*/ 1196480 h 1196480"/>
              <a:gd name="connsiteX3" fmla="*/ 424939 w 4115802"/>
              <a:gd name="connsiteY3" fmla="*/ 967742 h 1196480"/>
              <a:gd name="connsiteX4" fmla="*/ 0 w 4115802"/>
              <a:gd name="connsiteY4" fmla="*/ 0 h 1196480"/>
              <a:gd name="connsiteX0" fmla="*/ 0 w 4115802"/>
              <a:gd name="connsiteY0" fmla="*/ 0 h 1196480"/>
              <a:gd name="connsiteX1" fmla="*/ 3867897 w 4115802"/>
              <a:gd name="connsiteY1" fmla="*/ 699832 h 1196480"/>
              <a:gd name="connsiteX2" fmla="*/ 4115802 w 4115802"/>
              <a:gd name="connsiteY2" fmla="*/ 1196480 h 1196480"/>
              <a:gd name="connsiteX3" fmla="*/ 424939 w 4115802"/>
              <a:gd name="connsiteY3" fmla="*/ 967742 h 1196480"/>
              <a:gd name="connsiteX4" fmla="*/ 0 w 4115802"/>
              <a:gd name="connsiteY4" fmla="*/ 0 h 1196480"/>
              <a:gd name="connsiteX0" fmla="*/ 0 w 4115802"/>
              <a:gd name="connsiteY0" fmla="*/ 0 h 1196480"/>
              <a:gd name="connsiteX1" fmla="*/ 3890974 w 4115802"/>
              <a:gd name="connsiteY1" fmla="*/ 702783 h 1196480"/>
              <a:gd name="connsiteX2" fmla="*/ 4115802 w 4115802"/>
              <a:gd name="connsiteY2" fmla="*/ 1196480 h 1196480"/>
              <a:gd name="connsiteX3" fmla="*/ 424939 w 4115802"/>
              <a:gd name="connsiteY3" fmla="*/ 967742 h 1196480"/>
              <a:gd name="connsiteX4" fmla="*/ 0 w 4115802"/>
              <a:gd name="connsiteY4" fmla="*/ 0 h 1196480"/>
              <a:gd name="connsiteX0" fmla="*/ 0 w 4101593"/>
              <a:gd name="connsiteY0" fmla="*/ 0 h 1201378"/>
              <a:gd name="connsiteX1" fmla="*/ 3890974 w 4101593"/>
              <a:gd name="connsiteY1" fmla="*/ 702783 h 1201378"/>
              <a:gd name="connsiteX2" fmla="*/ 4101593 w 4101593"/>
              <a:gd name="connsiteY2" fmla="*/ 1201378 h 1201378"/>
              <a:gd name="connsiteX3" fmla="*/ 424939 w 4101593"/>
              <a:gd name="connsiteY3" fmla="*/ 967742 h 1201378"/>
              <a:gd name="connsiteX4" fmla="*/ 0 w 4101593"/>
              <a:gd name="connsiteY4" fmla="*/ 0 h 1201378"/>
              <a:gd name="connsiteX0" fmla="*/ 1 w 4083474"/>
              <a:gd name="connsiteY0" fmla="*/ -1 h 1209805"/>
              <a:gd name="connsiteX1" fmla="*/ 3872855 w 4083474"/>
              <a:gd name="connsiteY1" fmla="*/ 711210 h 1209805"/>
              <a:gd name="connsiteX2" fmla="*/ 4083474 w 4083474"/>
              <a:gd name="connsiteY2" fmla="*/ 1209805 h 1209805"/>
              <a:gd name="connsiteX3" fmla="*/ 406820 w 4083474"/>
              <a:gd name="connsiteY3" fmla="*/ 976169 h 1209805"/>
              <a:gd name="connsiteX4" fmla="*/ 1 w 4083474"/>
              <a:gd name="connsiteY4" fmla="*/ -1 h 120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3474" h="1209805">
                <a:moveTo>
                  <a:pt x="1" y="-1"/>
                </a:moveTo>
                <a:lnTo>
                  <a:pt x="3872855" y="711210"/>
                </a:lnTo>
                <a:lnTo>
                  <a:pt x="4083474" y="1209805"/>
                </a:lnTo>
                <a:lnTo>
                  <a:pt x="406820" y="976169"/>
                </a:lnTo>
                <a:lnTo>
                  <a:pt x="1" y="-1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18"/>
          <p:cNvSpPr/>
          <p:nvPr/>
        </p:nvSpPr>
        <p:spPr>
          <a:xfrm rot="811665">
            <a:off x="6847184" y="2414905"/>
            <a:ext cx="1809652" cy="848210"/>
          </a:xfrm>
          <a:custGeom>
            <a:avLst/>
            <a:gdLst>
              <a:gd name="connsiteX0" fmla="*/ 0 w 653562"/>
              <a:gd name="connsiteY0" fmla="*/ 0 h 229746"/>
              <a:gd name="connsiteX1" fmla="*/ 653562 w 653562"/>
              <a:gd name="connsiteY1" fmla="*/ 0 h 229746"/>
              <a:gd name="connsiteX2" fmla="*/ 653562 w 653562"/>
              <a:gd name="connsiteY2" fmla="*/ 229746 h 229746"/>
              <a:gd name="connsiteX3" fmla="*/ 0 w 653562"/>
              <a:gd name="connsiteY3" fmla="*/ 229746 h 229746"/>
              <a:gd name="connsiteX4" fmla="*/ 0 w 653562"/>
              <a:gd name="connsiteY4" fmla="*/ 0 h 229746"/>
              <a:gd name="connsiteX0" fmla="*/ 0 w 821202"/>
              <a:gd name="connsiteY0" fmla="*/ 0 h 999366"/>
              <a:gd name="connsiteX1" fmla="*/ 653562 w 821202"/>
              <a:gd name="connsiteY1" fmla="*/ 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821202"/>
              <a:gd name="connsiteY0" fmla="*/ 0 h 999366"/>
              <a:gd name="connsiteX1" fmla="*/ 813582 w 821202"/>
              <a:gd name="connsiteY1" fmla="*/ 57912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2095213"/>
              <a:gd name="connsiteY0" fmla="*/ 0 h 1823136"/>
              <a:gd name="connsiteX1" fmla="*/ 813582 w 2095213"/>
              <a:gd name="connsiteY1" fmla="*/ 579120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0 w 2095213"/>
              <a:gd name="connsiteY0" fmla="*/ 0 h 1823136"/>
              <a:gd name="connsiteX1" fmla="*/ 1625448 w 2095213"/>
              <a:gd name="connsiteY1" fmla="*/ 742063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546677 w 2641890"/>
              <a:gd name="connsiteY0" fmla="*/ 0 h 1823136"/>
              <a:gd name="connsiteX1" fmla="*/ 2172125 w 2641890"/>
              <a:gd name="connsiteY1" fmla="*/ 742063 h 1823136"/>
              <a:gd name="connsiteX2" fmla="*/ 2641890 w 2641890"/>
              <a:gd name="connsiteY2" fmla="*/ 1823136 h 1823136"/>
              <a:gd name="connsiteX3" fmla="*/ 1 w 2641890"/>
              <a:gd name="connsiteY3" fmla="*/ 112811 h 1823136"/>
              <a:gd name="connsiteX4" fmla="*/ 546677 w 2641890"/>
              <a:gd name="connsiteY4" fmla="*/ 0 h 1823136"/>
              <a:gd name="connsiteX0" fmla="*/ 1 w 2734200"/>
              <a:gd name="connsiteY0" fmla="*/ 0 h 1951877"/>
              <a:gd name="connsiteX1" fmla="*/ 2264435 w 2734200"/>
              <a:gd name="connsiteY1" fmla="*/ 870804 h 1951877"/>
              <a:gd name="connsiteX2" fmla="*/ 2734200 w 2734200"/>
              <a:gd name="connsiteY2" fmla="*/ 1951877 h 1951877"/>
              <a:gd name="connsiteX3" fmla="*/ 92311 w 2734200"/>
              <a:gd name="connsiteY3" fmla="*/ 241552 h 1951877"/>
              <a:gd name="connsiteX4" fmla="*/ 1 w 2734200"/>
              <a:gd name="connsiteY4" fmla="*/ 0 h 1951877"/>
              <a:gd name="connsiteX0" fmla="*/ -1 w 3002982"/>
              <a:gd name="connsiteY0" fmla="*/ 0 h 2493952"/>
              <a:gd name="connsiteX1" fmla="*/ 2533217 w 3002982"/>
              <a:gd name="connsiteY1" fmla="*/ 1412879 h 2493952"/>
              <a:gd name="connsiteX2" fmla="*/ 3002982 w 3002982"/>
              <a:gd name="connsiteY2" fmla="*/ 2493952 h 2493952"/>
              <a:gd name="connsiteX3" fmla="*/ 361093 w 3002982"/>
              <a:gd name="connsiteY3" fmla="*/ 783627 h 2493952"/>
              <a:gd name="connsiteX4" fmla="*/ -1 w 3002982"/>
              <a:gd name="connsiteY4" fmla="*/ 0 h 2493952"/>
              <a:gd name="connsiteX0" fmla="*/ -1 w 3002982"/>
              <a:gd name="connsiteY0" fmla="*/ 0 h 2493952"/>
              <a:gd name="connsiteX1" fmla="*/ 2533217 w 3002982"/>
              <a:gd name="connsiteY1" fmla="*/ 1412879 h 2493952"/>
              <a:gd name="connsiteX2" fmla="*/ 3002982 w 3002982"/>
              <a:gd name="connsiteY2" fmla="*/ 2493952 h 2493952"/>
              <a:gd name="connsiteX3" fmla="*/ 450298 w 3002982"/>
              <a:gd name="connsiteY3" fmla="*/ 988445 h 2493952"/>
              <a:gd name="connsiteX4" fmla="*/ -1 w 3002982"/>
              <a:gd name="connsiteY4" fmla="*/ 0 h 2493952"/>
              <a:gd name="connsiteX0" fmla="*/ -1 w 3461928"/>
              <a:gd name="connsiteY0" fmla="*/ 19621 h 2513573"/>
              <a:gd name="connsiteX1" fmla="*/ 3461929 w 3461928"/>
              <a:gd name="connsiteY1" fmla="*/ 0 h 2513573"/>
              <a:gd name="connsiteX2" fmla="*/ 3002982 w 3461928"/>
              <a:gd name="connsiteY2" fmla="*/ 2513573 h 2513573"/>
              <a:gd name="connsiteX3" fmla="*/ 450298 w 3461928"/>
              <a:gd name="connsiteY3" fmla="*/ 1008066 h 2513573"/>
              <a:gd name="connsiteX4" fmla="*/ -1 w 3461928"/>
              <a:gd name="connsiteY4" fmla="*/ 19621 h 2513573"/>
              <a:gd name="connsiteX0" fmla="*/ -1 w 3708679"/>
              <a:gd name="connsiteY0" fmla="*/ 19621 h 1008065"/>
              <a:gd name="connsiteX1" fmla="*/ 3461929 w 3708679"/>
              <a:gd name="connsiteY1" fmla="*/ 0 h 1008065"/>
              <a:gd name="connsiteX2" fmla="*/ 3708679 w 3708679"/>
              <a:gd name="connsiteY2" fmla="*/ 569027 h 1008065"/>
              <a:gd name="connsiteX3" fmla="*/ 450298 w 3708679"/>
              <a:gd name="connsiteY3" fmla="*/ 1008066 h 1008065"/>
              <a:gd name="connsiteX4" fmla="*/ -1 w 3708679"/>
              <a:gd name="connsiteY4" fmla="*/ 19621 h 1008065"/>
              <a:gd name="connsiteX0" fmla="*/ -1 w 3708679"/>
              <a:gd name="connsiteY0" fmla="*/ 224439 h 1212884"/>
              <a:gd name="connsiteX1" fmla="*/ 3372725 w 3708679"/>
              <a:gd name="connsiteY1" fmla="*/ 0 h 1212884"/>
              <a:gd name="connsiteX2" fmla="*/ 3708679 w 3708679"/>
              <a:gd name="connsiteY2" fmla="*/ 773845 h 1212884"/>
              <a:gd name="connsiteX3" fmla="*/ 450298 w 3708679"/>
              <a:gd name="connsiteY3" fmla="*/ 1212884 h 1212884"/>
              <a:gd name="connsiteX4" fmla="*/ -1 w 3708679"/>
              <a:gd name="connsiteY4" fmla="*/ 224439 h 1212884"/>
              <a:gd name="connsiteX0" fmla="*/ -1 w 3522254"/>
              <a:gd name="connsiteY0" fmla="*/ 224439 h 1212884"/>
              <a:gd name="connsiteX1" fmla="*/ 3372725 w 3522254"/>
              <a:gd name="connsiteY1" fmla="*/ 0 h 1212884"/>
              <a:gd name="connsiteX2" fmla="*/ 3522253 w 3522254"/>
              <a:gd name="connsiteY2" fmla="*/ 383330 h 1212884"/>
              <a:gd name="connsiteX3" fmla="*/ 450298 w 3522254"/>
              <a:gd name="connsiteY3" fmla="*/ 1212884 h 1212884"/>
              <a:gd name="connsiteX4" fmla="*/ -1 w 3522254"/>
              <a:gd name="connsiteY4" fmla="*/ 224439 h 1212884"/>
              <a:gd name="connsiteX0" fmla="*/ -1 w 3771411"/>
              <a:gd name="connsiteY0" fmla="*/ 224439 h 1212884"/>
              <a:gd name="connsiteX1" fmla="*/ 3372725 w 3771411"/>
              <a:gd name="connsiteY1" fmla="*/ 0 h 1212884"/>
              <a:gd name="connsiteX2" fmla="*/ 3771412 w 3771411"/>
              <a:gd name="connsiteY2" fmla="*/ 467581 h 1212884"/>
              <a:gd name="connsiteX3" fmla="*/ 450298 w 3771411"/>
              <a:gd name="connsiteY3" fmla="*/ 1212884 h 1212884"/>
              <a:gd name="connsiteX4" fmla="*/ -1 w 3771411"/>
              <a:gd name="connsiteY4" fmla="*/ 224439 h 1212884"/>
              <a:gd name="connsiteX0" fmla="*/ -1 w 3771411"/>
              <a:gd name="connsiteY0" fmla="*/ 121388 h 1109833"/>
              <a:gd name="connsiteX1" fmla="*/ 3548356 w 3771411"/>
              <a:gd name="connsiteY1" fmla="*/ 0 h 1109833"/>
              <a:gd name="connsiteX2" fmla="*/ 3771412 w 3771411"/>
              <a:gd name="connsiteY2" fmla="*/ 364530 h 1109833"/>
              <a:gd name="connsiteX3" fmla="*/ 450298 w 3771411"/>
              <a:gd name="connsiteY3" fmla="*/ 1109833 h 1109833"/>
              <a:gd name="connsiteX4" fmla="*/ -1 w 3771411"/>
              <a:gd name="connsiteY4" fmla="*/ 121388 h 1109833"/>
              <a:gd name="connsiteX0" fmla="*/ -1 w 3765954"/>
              <a:gd name="connsiteY0" fmla="*/ 121388 h 1109833"/>
              <a:gd name="connsiteX1" fmla="*/ 3548356 w 3765954"/>
              <a:gd name="connsiteY1" fmla="*/ 0 h 1109833"/>
              <a:gd name="connsiteX2" fmla="*/ 3765953 w 3765954"/>
              <a:gd name="connsiteY2" fmla="*/ 464564 h 1109833"/>
              <a:gd name="connsiteX3" fmla="*/ 450298 w 3765954"/>
              <a:gd name="connsiteY3" fmla="*/ 1109833 h 1109833"/>
              <a:gd name="connsiteX4" fmla="*/ -1 w 3765954"/>
              <a:gd name="connsiteY4" fmla="*/ 121388 h 1109833"/>
              <a:gd name="connsiteX0" fmla="*/ -1 w 3806259"/>
              <a:gd name="connsiteY0" fmla="*/ 121388 h 1109833"/>
              <a:gd name="connsiteX1" fmla="*/ 3548356 w 3806259"/>
              <a:gd name="connsiteY1" fmla="*/ 0 h 1109833"/>
              <a:gd name="connsiteX2" fmla="*/ 3806258 w 3806259"/>
              <a:gd name="connsiteY2" fmla="*/ 594628 h 1109833"/>
              <a:gd name="connsiteX3" fmla="*/ 450298 w 3806259"/>
              <a:gd name="connsiteY3" fmla="*/ 1109833 h 1109833"/>
              <a:gd name="connsiteX4" fmla="*/ -1 w 3806259"/>
              <a:gd name="connsiteY4" fmla="*/ 121388 h 1109833"/>
              <a:gd name="connsiteX0" fmla="*/ -1 w 3806259"/>
              <a:gd name="connsiteY0" fmla="*/ 0 h 988445"/>
              <a:gd name="connsiteX1" fmla="*/ 3648134 w 3806259"/>
              <a:gd name="connsiteY1" fmla="*/ 145222 h 988445"/>
              <a:gd name="connsiteX2" fmla="*/ 3806258 w 3806259"/>
              <a:gd name="connsiteY2" fmla="*/ 473240 h 988445"/>
              <a:gd name="connsiteX3" fmla="*/ 450298 w 3806259"/>
              <a:gd name="connsiteY3" fmla="*/ 988445 h 988445"/>
              <a:gd name="connsiteX4" fmla="*/ -1 w 3806259"/>
              <a:gd name="connsiteY4" fmla="*/ 0 h 988445"/>
              <a:gd name="connsiteX0" fmla="*/ -1 w 3806259"/>
              <a:gd name="connsiteY0" fmla="*/ 0 h 988445"/>
              <a:gd name="connsiteX1" fmla="*/ 3583008 w 3806259"/>
              <a:gd name="connsiteY1" fmla="*/ 120774 h 988445"/>
              <a:gd name="connsiteX2" fmla="*/ 3806258 w 3806259"/>
              <a:gd name="connsiteY2" fmla="*/ 473240 h 988445"/>
              <a:gd name="connsiteX3" fmla="*/ 450298 w 3806259"/>
              <a:gd name="connsiteY3" fmla="*/ 988445 h 988445"/>
              <a:gd name="connsiteX4" fmla="*/ -1 w 3806259"/>
              <a:gd name="connsiteY4" fmla="*/ 0 h 988445"/>
              <a:gd name="connsiteX0" fmla="*/ -1 w 3766107"/>
              <a:gd name="connsiteY0" fmla="*/ 0 h 988445"/>
              <a:gd name="connsiteX1" fmla="*/ 3583008 w 3766107"/>
              <a:gd name="connsiteY1" fmla="*/ 120774 h 988445"/>
              <a:gd name="connsiteX2" fmla="*/ 3766106 w 3766107"/>
              <a:gd name="connsiteY2" fmla="*/ 493623 h 988445"/>
              <a:gd name="connsiteX3" fmla="*/ 450298 w 3766107"/>
              <a:gd name="connsiteY3" fmla="*/ 988445 h 988445"/>
              <a:gd name="connsiteX4" fmla="*/ -1 w 3766107"/>
              <a:gd name="connsiteY4" fmla="*/ 0 h 988445"/>
              <a:gd name="connsiteX0" fmla="*/ -1 w 3766107"/>
              <a:gd name="connsiteY0" fmla="*/ 0 h 988445"/>
              <a:gd name="connsiteX1" fmla="*/ 3605038 w 3766107"/>
              <a:gd name="connsiteY1" fmla="*/ 108818 h 988445"/>
              <a:gd name="connsiteX2" fmla="*/ 3766106 w 3766107"/>
              <a:gd name="connsiteY2" fmla="*/ 493623 h 988445"/>
              <a:gd name="connsiteX3" fmla="*/ 450298 w 3766107"/>
              <a:gd name="connsiteY3" fmla="*/ 988445 h 988445"/>
              <a:gd name="connsiteX4" fmla="*/ -1 w 3766107"/>
              <a:gd name="connsiteY4" fmla="*/ 0 h 988445"/>
              <a:gd name="connsiteX0" fmla="*/ -1 w 3750659"/>
              <a:gd name="connsiteY0" fmla="*/ 0 h 988445"/>
              <a:gd name="connsiteX1" fmla="*/ 3605038 w 3750659"/>
              <a:gd name="connsiteY1" fmla="*/ 108818 h 988445"/>
              <a:gd name="connsiteX2" fmla="*/ 3750659 w 3750659"/>
              <a:gd name="connsiteY2" fmla="*/ 495676 h 988445"/>
              <a:gd name="connsiteX3" fmla="*/ 450298 w 3750659"/>
              <a:gd name="connsiteY3" fmla="*/ 988445 h 988445"/>
              <a:gd name="connsiteX4" fmla="*/ -1 w 3750659"/>
              <a:gd name="connsiteY4" fmla="*/ 0 h 988445"/>
              <a:gd name="connsiteX0" fmla="*/ -1 w 3780318"/>
              <a:gd name="connsiteY0" fmla="*/ 0 h 988445"/>
              <a:gd name="connsiteX1" fmla="*/ 3605038 w 3780318"/>
              <a:gd name="connsiteY1" fmla="*/ 108818 h 988445"/>
              <a:gd name="connsiteX2" fmla="*/ 3780318 w 3780318"/>
              <a:gd name="connsiteY2" fmla="*/ 488725 h 988445"/>
              <a:gd name="connsiteX3" fmla="*/ 450298 w 3780318"/>
              <a:gd name="connsiteY3" fmla="*/ 988445 h 988445"/>
              <a:gd name="connsiteX4" fmla="*/ -1 w 3780318"/>
              <a:gd name="connsiteY4" fmla="*/ 0 h 988445"/>
              <a:gd name="connsiteX0" fmla="*/ -1 w 3780318"/>
              <a:gd name="connsiteY0" fmla="*/ 0 h 1042387"/>
              <a:gd name="connsiteX1" fmla="*/ 3605038 w 3780318"/>
              <a:gd name="connsiteY1" fmla="*/ 108818 h 1042387"/>
              <a:gd name="connsiteX2" fmla="*/ 3780318 w 3780318"/>
              <a:gd name="connsiteY2" fmla="*/ 488725 h 1042387"/>
              <a:gd name="connsiteX3" fmla="*/ 452002 w 3780318"/>
              <a:gd name="connsiteY3" fmla="*/ 1042387 h 1042387"/>
              <a:gd name="connsiteX4" fmla="*/ -1 w 3780318"/>
              <a:gd name="connsiteY4" fmla="*/ 0 h 1042387"/>
              <a:gd name="connsiteX0" fmla="*/ 0 w 3773660"/>
              <a:gd name="connsiteY0" fmla="*/ 1 h 977068"/>
              <a:gd name="connsiteX1" fmla="*/ 3598380 w 3773660"/>
              <a:gd name="connsiteY1" fmla="*/ 43499 h 977068"/>
              <a:gd name="connsiteX2" fmla="*/ 3773660 w 3773660"/>
              <a:gd name="connsiteY2" fmla="*/ 423406 h 977068"/>
              <a:gd name="connsiteX3" fmla="*/ 445344 w 3773660"/>
              <a:gd name="connsiteY3" fmla="*/ 977068 h 977068"/>
              <a:gd name="connsiteX4" fmla="*/ 0 w 3773660"/>
              <a:gd name="connsiteY4" fmla="*/ 1 h 97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660" h="977068">
                <a:moveTo>
                  <a:pt x="0" y="1"/>
                </a:moveTo>
                <a:lnTo>
                  <a:pt x="3598380" y="43499"/>
                </a:lnTo>
                <a:lnTo>
                  <a:pt x="3773660" y="423406"/>
                </a:lnTo>
                <a:lnTo>
                  <a:pt x="445344" y="977068"/>
                </a:lnTo>
                <a:lnTo>
                  <a:pt x="0" y="1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18"/>
          <p:cNvSpPr/>
          <p:nvPr/>
        </p:nvSpPr>
        <p:spPr>
          <a:xfrm rot="811665">
            <a:off x="6948317" y="2995830"/>
            <a:ext cx="1641265" cy="1460029"/>
          </a:xfrm>
          <a:custGeom>
            <a:avLst/>
            <a:gdLst>
              <a:gd name="connsiteX0" fmla="*/ 0 w 653562"/>
              <a:gd name="connsiteY0" fmla="*/ 0 h 229746"/>
              <a:gd name="connsiteX1" fmla="*/ 653562 w 653562"/>
              <a:gd name="connsiteY1" fmla="*/ 0 h 229746"/>
              <a:gd name="connsiteX2" fmla="*/ 653562 w 653562"/>
              <a:gd name="connsiteY2" fmla="*/ 229746 h 229746"/>
              <a:gd name="connsiteX3" fmla="*/ 0 w 653562"/>
              <a:gd name="connsiteY3" fmla="*/ 229746 h 229746"/>
              <a:gd name="connsiteX4" fmla="*/ 0 w 653562"/>
              <a:gd name="connsiteY4" fmla="*/ 0 h 229746"/>
              <a:gd name="connsiteX0" fmla="*/ 0 w 821202"/>
              <a:gd name="connsiteY0" fmla="*/ 0 h 999366"/>
              <a:gd name="connsiteX1" fmla="*/ 653562 w 821202"/>
              <a:gd name="connsiteY1" fmla="*/ 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821202"/>
              <a:gd name="connsiteY0" fmla="*/ 0 h 999366"/>
              <a:gd name="connsiteX1" fmla="*/ 813582 w 821202"/>
              <a:gd name="connsiteY1" fmla="*/ 57912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2095213"/>
              <a:gd name="connsiteY0" fmla="*/ 0 h 1823136"/>
              <a:gd name="connsiteX1" fmla="*/ 813582 w 2095213"/>
              <a:gd name="connsiteY1" fmla="*/ 579120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0 w 2095213"/>
              <a:gd name="connsiteY0" fmla="*/ 0 h 1823136"/>
              <a:gd name="connsiteX1" fmla="*/ 1625448 w 2095213"/>
              <a:gd name="connsiteY1" fmla="*/ 742063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546677 w 2641890"/>
              <a:gd name="connsiteY0" fmla="*/ 0 h 1823136"/>
              <a:gd name="connsiteX1" fmla="*/ 2172125 w 2641890"/>
              <a:gd name="connsiteY1" fmla="*/ 742063 h 1823136"/>
              <a:gd name="connsiteX2" fmla="*/ 2641890 w 2641890"/>
              <a:gd name="connsiteY2" fmla="*/ 1823136 h 1823136"/>
              <a:gd name="connsiteX3" fmla="*/ 1 w 2641890"/>
              <a:gd name="connsiteY3" fmla="*/ 112811 h 1823136"/>
              <a:gd name="connsiteX4" fmla="*/ 546677 w 2641890"/>
              <a:gd name="connsiteY4" fmla="*/ 0 h 1823136"/>
              <a:gd name="connsiteX0" fmla="*/ 1 w 2734200"/>
              <a:gd name="connsiteY0" fmla="*/ 0 h 1951877"/>
              <a:gd name="connsiteX1" fmla="*/ 2264435 w 2734200"/>
              <a:gd name="connsiteY1" fmla="*/ 870804 h 1951877"/>
              <a:gd name="connsiteX2" fmla="*/ 2734200 w 2734200"/>
              <a:gd name="connsiteY2" fmla="*/ 1951877 h 1951877"/>
              <a:gd name="connsiteX3" fmla="*/ 92311 w 2734200"/>
              <a:gd name="connsiteY3" fmla="*/ 241552 h 1951877"/>
              <a:gd name="connsiteX4" fmla="*/ 1 w 2734200"/>
              <a:gd name="connsiteY4" fmla="*/ 0 h 1951877"/>
              <a:gd name="connsiteX0" fmla="*/ 0 w 3028771"/>
              <a:gd name="connsiteY0" fmla="*/ 0 h 2328019"/>
              <a:gd name="connsiteX1" fmla="*/ 2559006 w 3028771"/>
              <a:gd name="connsiteY1" fmla="*/ 1246946 h 2328019"/>
              <a:gd name="connsiteX2" fmla="*/ 3028771 w 3028771"/>
              <a:gd name="connsiteY2" fmla="*/ 2328019 h 2328019"/>
              <a:gd name="connsiteX3" fmla="*/ 386882 w 3028771"/>
              <a:gd name="connsiteY3" fmla="*/ 617694 h 2328019"/>
              <a:gd name="connsiteX4" fmla="*/ 0 w 3028771"/>
              <a:gd name="connsiteY4" fmla="*/ 0 h 2328019"/>
              <a:gd name="connsiteX0" fmla="*/ 0 w 3028771"/>
              <a:gd name="connsiteY0" fmla="*/ 0 h 2328019"/>
              <a:gd name="connsiteX1" fmla="*/ 2559006 w 3028771"/>
              <a:gd name="connsiteY1" fmla="*/ 1246946 h 2328019"/>
              <a:gd name="connsiteX2" fmla="*/ 3028771 w 3028771"/>
              <a:gd name="connsiteY2" fmla="*/ 2328019 h 2328019"/>
              <a:gd name="connsiteX3" fmla="*/ 375383 w 3028771"/>
              <a:gd name="connsiteY3" fmla="*/ 853954 h 2328019"/>
              <a:gd name="connsiteX4" fmla="*/ 0 w 3028771"/>
              <a:gd name="connsiteY4" fmla="*/ 0 h 2328019"/>
              <a:gd name="connsiteX0" fmla="*/ 0 w 3028771"/>
              <a:gd name="connsiteY0" fmla="*/ 1005472 h 3333491"/>
              <a:gd name="connsiteX1" fmla="*/ 2999869 w 3028771"/>
              <a:gd name="connsiteY1" fmla="*/ 1 h 3333491"/>
              <a:gd name="connsiteX2" fmla="*/ 3028771 w 3028771"/>
              <a:gd name="connsiteY2" fmla="*/ 3333491 h 3333491"/>
              <a:gd name="connsiteX3" fmla="*/ 375383 w 3028771"/>
              <a:gd name="connsiteY3" fmla="*/ 1859426 h 3333491"/>
              <a:gd name="connsiteX4" fmla="*/ 0 w 3028771"/>
              <a:gd name="connsiteY4" fmla="*/ 1005472 h 3333491"/>
              <a:gd name="connsiteX0" fmla="*/ 0 w 3203179"/>
              <a:gd name="connsiteY0" fmla="*/ 1005471 h 1859425"/>
              <a:gd name="connsiteX1" fmla="*/ 2999869 w 3203179"/>
              <a:gd name="connsiteY1" fmla="*/ 0 h 1859425"/>
              <a:gd name="connsiteX2" fmla="*/ 3203178 w 3203179"/>
              <a:gd name="connsiteY2" fmla="*/ 394238 h 1859425"/>
              <a:gd name="connsiteX3" fmla="*/ 375383 w 3203179"/>
              <a:gd name="connsiteY3" fmla="*/ 1859425 h 1859425"/>
              <a:gd name="connsiteX4" fmla="*/ 0 w 3203179"/>
              <a:gd name="connsiteY4" fmla="*/ 1005471 h 1859425"/>
              <a:gd name="connsiteX0" fmla="*/ 0 w 3448850"/>
              <a:gd name="connsiteY0" fmla="*/ 1005471 h 1859425"/>
              <a:gd name="connsiteX1" fmla="*/ 2999869 w 3448850"/>
              <a:gd name="connsiteY1" fmla="*/ 0 h 1859425"/>
              <a:gd name="connsiteX2" fmla="*/ 3448849 w 3448850"/>
              <a:gd name="connsiteY2" fmla="*/ 695628 h 1859425"/>
              <a:gd name="connsiteX3" fmla="*/ 375383 w 3448850"/>
              <a:gd name="connsiteY3" fmla="*/ 1859425 h 1859425"/>
              <a:gd name="connsiteX4" fmla="*/ 0 w 3448850"/>
              <a:gd name="connsiteY4" fmla="*/ 1005471 h 1859425"/>
              <a:gd name="connsiteX0" fmla="*/ 0 w 3448850"/>
              <a:gd name="connsiteY0" fmla="*/ 814704 h 1668658"/>
              <a:gd name="connsiteX1" fmla="*/ 3262731 w 3448850"/>
              <a:gd name="connsiteY1" fmla="*/ 0 h 1668658"/>
              <a:gd name="connsiteX2" fmla="*/ 3448849 w 3448850"/>
              <a:gd name="connsiteY2" fmla="*/ 504861 h 1668658"/>
              <a:gd name="connsiteX3" fmla="*/ 375383 w 3448850"/>
              <a:gd name="connsiteY3" fmla="*/ 1668658 h 1668658"/>
              <a:gd name="connsiteX4" fmla="*/ 0 w 3448850"/>
              <a:gd name="connsiteY4" fmla="*/ 814704 h 1668658"/>
              <a:gd name="connsiteX0" fmla="*/ 0 w 3448850"/>
              <a:gd name="connsiteY0" fmla="*/ 793381 h 1647335"/>
              <a:gd name="connsiteX1" fmla="*/ 3124929 w 3448850"/>
              <a:gd name="connsiteY1" fmla="*/ 0 h 1647335"/>
              <a:gd name="connsiteX2" fmla="*/ 3448849 w 3448850"/>
              <a:gd name="connsiteY2" fmla="*/ 483538 h 1647335"/>
              <a:gd name="connsiteX3" fmla="*/ 375383 w 3448850"/>
              <a:gd name="connsiteY3" fmla="*/ 1647335 h 1647335"/>
              <a:gd name="connsiteX4" fmla="*/ 0 w 3448850"/>
              <a:gd name="connsiteY4" fmla="*/ 793381 h 1647335"/>
              <a:gd name="connsiteX0" fmla="*/ 0 w 3372261"/>
              <a:gd name="connsiteY0" fmla="*/ 793381 h 1647335"/>
              <a:gd name="connsiteX1" fmla="*/ 3124929 w 3372261"/>
              <a:gd name="connsiteY1" fmla="*/ 0 h 1647335"/>
              <a:gd name="connsiteX2" fmla="*/ 3372262 w 3372261"/>
              <a:gd name="connsiteY2" fmla="*/ 532838 h 1647335"/>
              <a:gd name="connsiteX3" fmla="*/ 375383 w 3372261"/>
              <a:gd name="connsiteY3" fmla="*/ 1647335 h 1647335"/>
              <a:gd name="connsiteX4" fmla="*/ 0 w 3372261"/>
              <a:gd name="connsiteY4" fmla="*/ 793381 h 1647335"/>
              <a:gd name="connsiteX0" fmla="*/ 0 w 3402310"/>
              <a:gd name="connsiteY0" fmla="*/ 793381 h 1647335"/>
              <a:gd name="connsiteX1" fmla="*/ 3124929 w 3402310"/>
              <a:gd name="connsiteY1" fmla="*/ 0 h 1647335"/>
              <a:gd name="connsiteX2" fmla="*/ 3402310 w 3402310"/>
              <a:gd name="connsiteY2" fmla="*/ 501761 h 1647335"/>
              <a:gd name="connsiteX3" fmla="*/ 375383 w 3402310"/>
              <a:gd name="connsiteY3" fmla="*/ 1647335 h 1647335"/>
              <a:gd name="connsiteX4" fmla="*/ 0 w 3402310"/>
              <a:gd name="connsiteY4" fmla="*/ 793381 h 1647335"/>
              <a:gd name="connsiteX0" fmla="*/ 0 w 3402310"/>
              <a:gd name="connsiteY0" fmla="*/ 791007 h 1644961"/>
              <a:gd name="connsiteX1" fmla="*/ 3174992 w 3402310"/>
              <a:gd name="connsiteY1" fmla="*/ 0 h 1644961"/>
              <a:gd name="connsiteX2" fmla="*/ 3402310 w 3402310"/>
              <a:gd name="connsiteY2" fmla="*/ 499387 h 1644961"/>
              <a:gd name="connsiteX3" fmla="*/ 375383 w 3402310"/>
              <a:gd name="connsiteY3" fmla="*/ 1644961 h 1644961"/>
              <a:gd name="connsiteX4" fmla="*/ 0 w 3402310"/>
              <a:gd name="connsiteY4" fmla="*/ 791007 h 1644961"/>
              <a:gd name="connsiteX0" fmla="*/ 0 w 3422523"/>
              <a:gd name="connsiteY0" fmla="*/ 769618 h 1644961"/>
              <a:gd name="connsiteX1" fmla="*/ 3195205 w 3422523"/>
              <a:gd name="connsiteY1" fmla="*/ 0 h 1644961"/>
              <a:gd name="connsiteX2" fmla="*/ 3422523 w 3422523"/>
              <a:gd name="connsiteY2" fmla="*/ 499387 h 1644961"/>
              <a:gd name="connsiteX3" fmla="*/ 395596 w 3422523"/>
              <a:gd name="connsiteY3" fmla="*/ 1644961 h 1644961"/>
              <a:gd name="connsiteX4" fmla="*/ 0 w 3422523"/>
              <a:gd name="connsiteY4" fmla="*/ 769618 h 1644961"/>
              <a:gd name="connsiteX0" fmla="*/ 0 w 3422523"/>
              <a:gd name="connsiteY0" fmla="*/ 769618 h 1681835"/>
              <a:gd name="connsiteX1" fmla="*/ 3195205 w 3422523"/>
              <a:gd name="connsiteY1" fmla="*/ 0 h 1681835"/>
              <a:gd name="connsiteX2" fmla="*/ 3422523 w 3422523"/>
              <a:gd name="connsiteY2" fmla="*/ 499387 h 1681835"/>
              <a:gd name="connsiteX3" fmla="*/ 389863 w 3422523"/>
              <a:gd name="connsiteY3" fmla="*/ 1681835 h 1681835"/>
              <a:gd name="connsiteX4" fmla="*/ 0 w 3422523"/>
              <a:gd name="connsiteY4" fmla="*/ 769618 h 168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2523" h="1681835">
                <a:moveTo>
                  <a:pt x="0" y="769618"/>
                </a:moveTo>
                <a:lnTo>
                  <a:pt x="3195205" y="0"/>
                </a:lnTo>
                <a:lnTo>
                  <a:pt x="3422523" y="499387"/>
                </a:lnTo>
                <a:lnTo>
                  <a:pt x="389863" y="1681835"/>
                </a:lnTo>
                <a:lnTo>
                  <a:pt x="0" y="769618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18"/>
          <p:cNvSpPr/>
          <p:nvPr/>
        </p:nvSpPr>
        <p:spPr>
          <a:xfrm rot="811665">
            <a:off x="6925533" y="3781431"/>
            <a:ext cx="1589870" cy="1912266"/>
          </a:xfrm>
          <a:custGeom>
            <a:avLst/>
            <a:gdLst>
              <a:gd name="connsiteX0" fmla="*/ 0 w 653562"/>
              <a:gd name="connsiteY0" fmla="*/ 0 h 229746"/>
              <a:gd name="connsiteX1" fmla="*/ 653562 w 653562"/>
              <a:gd name="connsiteY1" fmla="*/ 0 h 229746"/>
              <a:gd name="connsiteX2" fmla="*/ 653562 w 653562"/>
              <a:gd name="connsiteY2" fmla="*/ 229746 h 229746"/>
              <a:gd name="connsiteX3" fmla="*/ 0 w 653562"/>
              <a:gd name="connsiteY3" fmla="*/ 229746 h 229746"/>
              <a:gd name="connsiteX4" fmla="*/ 0 w 653562"/>
              <a:gd name="connsiteY4" fmla="*/ 0 h 229746"/>
              <a:gd name="connsiteX0" fmla="*/ 0 w 821202"/>
              <a:gd name="connsiteY0" fmla="*/ 0 h 999366"/>
              <a:gd name="connsiteX1" fmla="*/ 653562 w 821202"/>
              <a:gd name="connsiteY1" fmla="*/ 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821202"/>
              <a:gd name="connsiteY0" fmla="*/ 0 h 999366"/>
              <a:gd name="connsiteX1" fmla="*/ 813582 w 821202"/>
              <a:gd name="connsiteY1" fmla="*/ 579120 h 999366"/>
              <a:gd name="connsiteX2" fmla="*/ 821202 w 821202"/>
              <a:gd name="connsiteY2" fmla="*/ 999366 h 999366"/>
              <a:gd name="connsiteX3" fmla="*/ 0 w 821202"/>
              <a:gd name="connsiteY3" fmla="*/ 229746 h 999366"/>
              <a:gd name="connsiteX4" fmla="*/ 0 w 821202"/>
              <a:gd name="connsiteY4" fmla="*/ 0 h 999366"/>
              <a:gd name="connsiteX0" fmla="*/ 0 w 2095213"/>
              <a:gd name="connsiteY0" fmla="*/ 0 h 1823136"/>
              <a:gd name="connsiteX1" fmla="*/ 813582 w 2095213"/>
              <a:gd name="connsiteY1" fmla="*/ 579120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0 w 2095213"/>
              <a:gd name="connsiteY0" fmla="*/ 0 h 1823136"/>
              <a:gd name="connsiteX1" fmla="*/ 1625448 w 2095213"/>
              <a:gd name="connsiteY1" fmla="*/ 742063 h 1823136"/>
              <a:gd name="connsiteX2" fmla="*/ 2095213 w 2095213"/>
              <a:gd name="connsiteY2" fmla="*/ 1823136 h 1823136"/>
              <a:gd name="connsiteX3" fmla="*/ 0 w 2095213"/>
              <a:gd name="connsiteY3" fmla="*/ 229746 h 1823136"/>
              <a:gd name="connsiteX4" fmla="*/ 0 w 2095213"/>
              <a:gd name="connsiteY4" fmla="*/ 0 h 1823136"/>
              <a:gd name="connsiteX0" fmla="*/ 546677 w 2641890"/>
              <a:gd name="connsiteY0" fmla="*/ 0 h 1823136"/>
              <a:gd name="connsiteX1" fmla="*/ 2172125 w 2641890"/>
              <a:gd name="connsiteY1" fmla="*/ 742063 h 1823136"/>
              <a:gd name="connsiteX2" fmla="*/ 2641890 w 2641890"/>
              <a:gd name="connsiteY2" fmla="*/ 1823136 h 1823136"/>
              <a:gd name="connsiteX3" fmla="*/ 1 w 2641890"/>
              <a:gd name="connsiteY3" fmla="*/ 112811 h 1823136"/>
              <a:gd name="connsiteX4" fmla="*/ 546677 w 2641890"/>
              <a:gd name="connsiteY4" fmla="*/ 0 h 1823136"/>
              <a:gd name="connsiteX0" fmla="*/ 1 w 2734200"/>
              <a:gd name="connsiteY0" fmla="*/ 0 h 1951877"/>
              <a:gd name="connsiteX1" fmla="*/ 2264435 w 2734200"/>
              <a:gd name="connsiteY1" fmla="*/ 870804 h 1951877"/>
              <a:gd name="connsiteX2" fmla="*/ 2734200 w 2734200"/>
              <a:gd name="connsiteY2" fmla="*/ 1951877 h 1951877"/>
              <a:gd name="connsiteX3" fmla="*/ 92311 w 2734200"/>
              <a:gd name="connsiteY3" fmla="*/ 241552 h 1951877"/>
              <a:gd name="connsiteX4" fmla="*/ 1 w 2734200"/>
              <a:gd name="connsiteY4" fmla="*/ 0 h 1951877"/>
              <a:gd name="connsiteX0" fmla="*/ 0 w 3068266"/>
              <a:gd name="connsiteY0" fmla="*/ 0 h 2268603"/>
              <a:gd name="connsiteX1" fmla="*/ 2598501 w 3068266"/>
              <a:gd name="connsiteY1" fmla="*/ 1187530 h 2268603"/>
              <a:gd name="connsiteX2" fmla="*/ 3068266 w 3068266"/>
              <a:gd name="connsiteY2" fmla="*/ 2268603 h 2268603"/>
              <a:gd name="connsiteX3" fmla="*/ 426377 w 3068266"/>
              <a:gd name="connsiteY3" fmla="*/ 558278 h 2268603"/>
              <a:gd name="connsiteX4" fmla="*/ 0 w 3068266"/>
              <a:gd name="connsiteY4" fmla="*/ 0 h 2268603"/>
              <a:gd name="connsiteX0" fmla="*/ 0 w 3068266"/>
              <a:gd name="connsiteY0" fmla="*/ 0 h 2268603"/>
              <a:gd name="connsiteX1" fmla="*/ 2598501 w 3068266"/>
              <a:gd name="connsiteY1" fmla="*/ 1187530 h 2268603"/>
              <a:gd name="connsiteX2" fmla="*/ 3068266 w 3068266"/>
              <a:gd name="connsiteY2" fmla="*/ 2268603 h 2268603"/>
              <a:gd name="connsiteX3" fmla="*/ 572727 w 3068266"/>
              <a:gd name="connsiteY3" fmla="*/ 1044400 h 2268603"/>
              <a:gd name="connsiteX4" fmla="*/ 0 w 3068266"/>
              <a:gd name="connsiteY4" fmla="*/ 0 h 2268603"/>
              <a:gd name="connsiteX0" fmla="*/ 0 w 3135546"/>
              <a:gd name="connsiteY0" fmla="*/ 1294343 h 3562946"/>
              <a:gd name="connsiteX1" fmla="*/ 3135545 w 3135546"/>
              <a:gd name="connsiteY1" fmla="*/ 0 h 3562946"/>
              <a:gd name="connsiteX2" fmla="*/ 3068266 w 3135546"/>
              <a:gd name="connsiteY2" fmla="*/ 3562946 h 3562946"/>
              <a:gd name="connsiteX3" fmla="*/ 572727 w 3135546"/>
              <a:gd name="connsiteY3" fmla="*/ 2338743 h 3562946"/>
              <a:gd name="connsiteX4" fmla="*/ 0 w 3135546"/>
              <a:gd name="connsiteY4" fmla="*/ 1294343 h 3562946"/>
              <a:gd name="connsiteX0" fmla="*/ 0 w 3386013"/>
              <a:gd name="connsiteY0" fmla="*/ 1294343 h 2338744"/>
              <a:gd name="connsiteX1" fmla="*/ 3135545 w 3386013"/>
              <a:gd name="connsiteY1" fmla="*/ 0 h 2338744"/>
              <a:gd name="connsiteX2" fmla="*/ 3386012 w 3386013"/>
              <a:gd name="connsiteY2" fmla="*/ 577560 h 2338744"/>
              <a:gd name="connsiteX3" fmla="*/ 572727 w 3386013"/>
              <a:gd name="connsiteY3" fmla="*/ 2338743 h 2338744"/>
              <a:gd name="connsiteX4" fmla="*/ 0 w 3386013"/>
              <a:gd name="connsiteY4" fmla="*/ 1294343 h 2338744"/>
              <a:gd name="connsiteX0" fmla="*/ 0 w 3386013"/>
              <a:gd name="connsiteY0" fmla="*/ 1172813 h 2217213"/>
              <a:gd name="connsiteX1" fmla="*/ 3172133 w 3386013"/>
              <a:gd name="connsiteY1" fmla="*/ 0 h 2217213"/>
              <a:gd name="connsiteX2" fmla="*/ 3386012 w 3386013"/>
              <a:gd name="connsiteY2" fmla="*/ 456030 h 2217213"/>
              <a:gd name="connsiteX3" fmla="*/ 572727 w 3386013"/>
              <a:gd name="connsiteY3" fmla="*/ 2217213 h 2217213"/>
              <a:gd name="connsiteX4" fmla="*/ 0 w 3386013"/>
              <a:gd name="connsiteY4" fmla="*/ 1172813 h 2217213"/>
              <a:gd name="connsiteX0" fmla="*/ 0 w 3397357"/>
              <a:gd name="connsiteY0" fmla="*/ 1172813 h 2217213"/>
              <a:gd name="connsiteX1" fmla="*/ 3172133 w 3397357"/>
              <a:gd name="connsiteY1" fmla="*/ 0 h 2217213"/>
              <a:gd name="connsiteX2" fmla="*/ 3397356 w 3397357"/>
              <a:gd name="connsiteY2" fmla="*/ 469568 h 2217213"/>
              <a:gd name="connsiteX3" fmla="*/ 572727 w 3397357"/>
              <a:gd name="connsiteY3" fmla="*/ 2217213 h 2217213"/>
              <a:gd name="connsiteX4" fmla="*/ 0 w 3397357"/>
              <a:gd name="connsiteY4" fmla="*/ 1172813 h 2217213"/>
              <a:gd name="connsiteX0" fmla="*/ 0 w 3397357"/>
              <a:gd name="connsiteY0" fmla="*/ 1109438 h 2153838"/>
              <a:gd name="connsiteX1" fmla="*/ 3216079 w 3397357"/>
              <a:gd name="connsiteY1" fmla="*/ 0 h 2153838"/>
              <a:gd name="connsiteX2" fmla="*/ 3397356 w 3397357"/>
              <a:gd name="connsiteY2" fmla="*/ 406193 h 2153838"/>
              <a:gd name="connsiteX3" fmla="*/ 572727 w 3397357"/>
              <a:gd name="connsiteY3" fmla="*/ 2153838 h 2153838"/>
              <a:gd name="connsiteX4" fmla="*/ 0 w 3397357"/>
              <a:gd name="connsiteY4" fmla="*/ 1109438 h 2153838"/>
              <a:gd name="connsiteX0" fmla="*/ 0 w 3397357"/>
              <a:gd name="connsiteY0" fmla="*/ 1109438 h 2202775"/>
              <a:gd name="connsiteX1" fmla="*/ 3216079 w 3397357"/>
              <a:gd name="connsiteY1" fmla="*/ 0 h 2202775"/>
              <a:gd name="connsiteX2" fmla="*/ 3397356 w 3397357"/>
              <a:gd name="connsiteY2" fmla="*/ 406193 h 2202775"/>
              <a:gd name="connsiteX3" fmla="*/ 566802 w 3397357"/>
              <a:gd name="connsiteY3" fmla="*/ 2202775 h 2202775"/>
              <a:gd name="connsiteX4" fmla="*/ 0 w 3397357"/>
              <a:gd name="connsiteY4" fmla="*/ 1109438 h 2202775"/>
              <a:gd name="connsiteX0" fmla="*/ -1 w 3373428"/>
              <a:gd name="connsiteY0" fmla="*/ 1139361 h 2202775"/>
              <a:gd name="connsiteX1" fmla="*/ 3192150 w 3373428"/>
              <a:gd name="connsiteY1" fmla="*/ 0 h 2202775"/>
              <a:gd name="connsiteX2" fmla="*/ 3373427 w 3373428"/>
              <a:gd name="connsiteY2" fmla="*/ 406193 h 2202775"/>
              <a:gd name="connsiteX3" fmla="*/ 542873 w 3373428"/>
              <a:gd name="connsiteY3" fmla="*/ 2202775 h 2202775"/>
              <a:gd name="connsiteX4" fmla="*/ -1 w 3373428"/>
              <a:gd name="connsiteY4" fmla="*/ 1139361 h 2202775"/>
              <a:gd name="connsiteX0" fmla="*/ -1 w 3308959"/>
              <a:gd name="connsiteY0" fmla="*/ 1124774 h 2202775"/>
              <a:gd name="connsiteX1" fmla="*/ 3127681 w 3308959"/>
              <a:gd name="connsiteY1" fmla="*/ 0 h 2202775"/>
              <a:gd name="connsiteX2" fmla="*/ 3308958 w 3308959"/>
              <a:gd name="connsiteY2" fmla="*/ 406193 h 2202775"/>
              <a:gd name="connsiteX3" fmla="*/ 478404 w 3308959"/>
              <a:gd name="connsiteY3" fmla="*/ 2202775 h 2202775"/>
              <a:gd name="connsiteX4" fmla="*/ -1 w 3308959"/>
              <a:gd name="connsiteY4" fmla="*/ 1124774 h 2202775"/>
              <a:gd name="connsiteX0" fmla="*/ 1 w 3214174"/>
              <a:gd name="connsiteY0" fmla="*/ 1142270 h 2202775"/>
              <a:gd name="connsiteX1" fmla="*/ 3032896 w 3214174"/>
              <a:gd name="connsiteY1" fmla="*/ 0 h 2202775"/>
              <a:gd name="connsiteX2" fmla="*/ 3214173 w 3214174"/>
              <a:gd name="connsiteY2" fmla="*/ 406193 h 2202775"/>
              <a:gd name="connsiteX3" fmla="*/ 383619 w 3214174"/>
              <a:gd name="connsiteY3" fmla="*/ 2202775 h 2202775"/>
              <a:gd name="connsiteX4" fmla="*/ 1 w 3214174"/>
              <a:gd name="connsiteY4" fmla="*/ 1142270 h 2202775"/>
              <a:gd name="connsiteX0" fmla="*/ 0 w 3315348"/>
              <a:gd name="connsiteY0" fmla="*/ 1122614 h 2202775"/>
              <a:gd name="connsiteX1" fmla="*/ 3134070 w 3315348"/>
              <a:gd name="connsiteY1" fmla="*/ 0 h 2202775"/>
              <a:gd name="connsiteX2" fmla="*/ 3315347 w 3315348"/>
              <a:gd name="connsiteY2" fmla="*/ 406193 h 2202775"/>
              <a:gd name="connsiteX3" fmla="*/ 484793 w 3315348"/>
              <a:gd name="connsiteY3" fmla="*/ 2202775 h 2202775"/>
              <a:gd name="connsiteX4" fmla="*/ 0 w 3315348"/>
              <a:gd name="connsiteY4" fmla="*/ 1122614 h 220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5348" h="2202775">
                <a:moveTo>
                  <a:pt x="0" y="1122614"/>
                </a:moveTo>
                <a:lnTo>
                  <a:pt x="3134070" y="0"/>
                </a:lnTo>
                <a:lnTo>
                  <a:pt x="3315347" y="406193"/>
                </a:lnTo>
                <a:lnTo>
                  <a:pt x="484793" y="2202775"/>
                </a:lnTo>
                <a:lnTo>
                  <a:pt x="0" y="1122614"/>
                </a:lnTo>
                <a:close/>
              </a:path>
            </a:pathLst>
          </a:custGeom>
          <a:solidFill>
            <a:srgbClr val="FF99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7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 rotWithShape="1">
          <a:blip r:embed="rId2"/>
          <a:srcRect l="28343" t="12194" r="5143" b="15913"/>
          <a:stretch/>
        </p:blipFill>
        <p:spPr bwMode="auto">
          <a:xfrm>
            <a:off x="1412240" y="1850564"/>
            <a:ext cx="10779760" cy="50996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lipse 5"/>
          <p:cNvSpPr/>
          <p:nvPr/>
        </p:nvSpPr>
        <p:spPr>
          <a:xfrm>
            <a:off x="3157491" y="2818635"/>
            <a:ext cx="1087868" cy="8090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 rot="1160937">
            <a:off x="1458364" y="2811486"/>
            <a:ext cx="10783291" cy="26932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5759705" y="5984480"/>
            <a:ext cx="2033015" cy="600645"/>
          </a:xfrm>
          <a:prstGeom prst="wedgeRectCallout">
            <a:avLst>
              <a:gd name="adj1" fmla="val -78828"/>
              <a:gd name="adj2" fmla="val -2455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MESA ELECTORAL</a:t>
            </a:r>
          </a:p>
        </p:txBody>
      </p:sp>
      <p:sp>
        <p:nvSpPr>
          <p:cNvPr id="10" name="Llamada rectangular 9"/>
          <p:cNvSpPr/>
          <p:nvPr/>
        </p:nvSpPr>
        <p:spPr>
          <a:xfrm>
            <a:off x="9635744" y="2862920"/>
            <a:ext cx="3176016" cy="622266"/>
          </a:xfrm>
          <a:prstGeom prst="wedgeRectCallout">
            <a:avLst>
              <a:gd name="adj1" fmla="val -98874"/>
              <a:gd name="adj2" fmla="val 238866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ASIENTO </a:t>
            </a:r>
            <a:r>
              <a:rPr lang="es-ES" b="1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ELECTORAL</a:t>
            </a:r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 - TAPACARI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033225" y="697166"/>
            <a:ext cx="10158775" cy="91245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GRÁFICO DE ASIENTO, RECINTO Y MESA ELECTORAL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87" y="4040860"/>
            <a:ext cx="3757299" cy="2866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Llamada rectangular 13"/>
          <p:cNvSpPr/>
          <p:nvPr/>
        </p:nvSpPr>
        <p:spPr>
          <a:xfrm>
            <a:off x="7282689" y="2065847"/>
            <a:ext cx="3371087" cy="682135"/>
          </a:xfrm>
          <a:prstGeom prst="wedgeRectCallout">
            <a:avLst>
              <a:gd name="adj1" fmla="val -157808"/>
              <a:gd name="adj2" fmla="val 12886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RECINTO </a:t>
            </a:r>
            <a:r>
              <a:rPr lang="es-ES" b="1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ELECTORAL-UNIDAD</a:t>
            </a:r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 EDUCATIVA SUCRE</a:t>
            </a:r>
          </a:p>
        </p:txBody>
      </p:sp>
      <p:pic>
        <p:nvPicPr>
          <p:cNvPr id="11" name="Imagen 10"/>
          <p:cNvPicPr/>
          <p:nvPr/>
        </p:nvPicPr>
        <p:blipFill rotWithShape="1">
          <a:blip r:embed="rId2"/>
          <a:srcRect l="28343" t="12194" r="5143" b="15913"/>
          <a:stretch/>
        </p:blipFill>
        <p:spPr bwMode="auto">
          <a:xfrm>
            <a:off x="1412240" y="1863263"/>
            <a:ext cx="10779760" cy="50996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Elipse 14"/>
          <p:cNvSpPr/>
          <p:nvPr/>
        </p:nvSpPr>
        <p:spPr>
          <a:xfrm rot="1160937">
            <a:off x="1458364" y="2811485"/>
            <a:ext cx="10783291" cy="26932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16" name="Llamada rectangular 15"/>
          <p:cNvSpPr/>
          <p:nvPr/>
        </p:nvSpPr>
        <p:spPr>
          <a:xfrm>
            <a:off x="5759705" y="5984479"/>
            <a:ext cx="2033015" cy="600645"/>
          </a:xfrm>
          <a:prstGeom prst="wedgeRectCallout">
            <a:avLst>
              <a:gd name="adj1" fmla="val -78828"/>
              <a:gd name="adj2" fmla="val -2455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MESA ELECTORAL</a:t>
            </a:r>
          </a:p>
        </p:txBody>
      </p:sp>
      <p:sp>
        <p:nvSpPr>
          <p:cNvPr id="17" name="Llamada rectangular 16"/>
          <p:cNvSpPr/>
          <p:nvPr/>
        </p:nvSpPr>
        <p:spPr>
          <a:xfrm>
            <a:off x="9635744" y="2862919"/>
            <a:ext cx="3176016" cy="622266"/>
          </a:xfrm>
          <a:prstGeom prst="wedgeRectCallout">
            <a:avLst>
              <a:gd name="adj1" fmla="val -98874"/>
              <a:gd name="adj2" fmla="val 238866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ASIENTO </a:t>
            </a:r>
            <a:r>
              <a:rPr lang="es-ES" b="1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ELECTORAL</a:t>
            </a:r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 - TAPACARI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87" y="4040859"/>
            <a:ext cx="3757299" cy="2866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Llamada rectangular 18"/>
          <p:cNvSpPr/>
          <p:nvPr/>
        </p:nvSpPr>
        <p:spPr>
          <a:xfrm>
            <a:off x="7282689" y="2065846"/>
            <a:ext cx="3371087" cy="682135"/>
          </a:xfrm>
          <a:prstGeom prst="wedgeRectCallout">
            <a:avLst>
              <a:gd name="adj1" fmla="val -157808"/>
              <a:gd name="adj2" fmla="val 12886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RECINTO </a:t>
            </a:r>
            <a:r>
              <a:rPr lang="es-ES" b="1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ELECTORAL-UNIDAD</a:t>
            </a:r>
            <a:r>
              <a:rPr lang="es-ES" dirty="0">
                <a:ln>
                  <a:solidFill>
                    <a:srgbClr val="FF3300"/>
                  </a:solidFill>
                </a:ln>
                <a:solidFill>
                  <a:srgbClr val="FF3300"/>
                </a:solidFill>
              </a:rPr>
              <a:t> EDUCATIVA SUCRE</a:t>
            </a:r>
          </a:p>
        </p:txBody>
      </p:sp>
    </p:spTree>
    <p:extLst>
      <p:ext uri="{BB962C8B-B14F-4D97-AF65-F5344CB8AC3E}">
        <p14:creationId xmlns:p14="http://schemas.microsoft.com/office/powerpoint/2010/main" val="32991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536416" y="275352"/>
            <a:ext cx="10559128" cy="48977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smtClean="0">
                <a:latin typeface="Arial Rounded MT Bold" panose="020F0704030504030204" pitchFamily="34" charset="0"/>
              </a:rPr>
              <a:t>CIRCUNSCRIPCIONES UNINOMINALES</a:t>
            </a:r>
            <a:endParaRPr lang="es-ES" b="1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92" y="1104962"/>
            <a:ext cx="4657725" cy="57800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403" y="1104962"/>
            <a:ext cx="4133194" cy="580713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87242" y="659909"/>
            <a:ext cx="131222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RURAL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975360" y="694809"/>
            <a:ext cx="1361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URBANO 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1271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700" r="10525"/>
          <a:stretch/>
        </p:blipFill>
        <p:spPr>
          <a:xfrm>
            <a:off x="1378424" y="0"/>
            <a:ext cx="9253182" cy="66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